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694"/>
  </p:normalViewPr>
  <p:slideViewPr>
    <p:cSldViewPr snapToGrid="0" snapToObjects="1">
      <p:cViewPr>
        <p:scale>
          <a:sx n="111" d="100"/>
          <a:sy n="111" d="100"/>
        </p:scale>
        <p:origin x="144" y="-2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50F3B-A36F-6A40-83AE-D4F2AD9743CC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2DA39-AEA1-1045-9F33-6A0109AC96FB}">
      <dgm:prSet phldrT="[Text]"/>
      <dgm:spPr/>
      <dgm:t>
        <a:bodyPr/>
        <a:lstStyle/>
        <a:p>
          <a:r>
            <a:rPr lang="en-US" dirty="0" smtClean="0"/>
            <a:t>Research Development</a:t>
          </a:r>
          <a:endParaRPr lang="en-US" dirty="0"/>
        </a:p>
      </dgm:t>
    </dgm:pt>
    <dgm:pt modelId="{52CE3EE9-A2D8-5E4A-B7B0-FA3FF18CE77A}" type="parTrans" cxnId="{82CCCCC5-4373-754C-ACF8-5262E92178AF}">
      <dgm:prSet/>
      <dgm:spPr/>
      <dgm:t>
        <a:bodyPr/>
        <a:lstStyle/>
        <a:p>
          <a:endParaRPr lang="en-US"/>
        </a:p>
      </dgm:t>
    </dgm:pt>
    <dgm:pt modelId="{5B8FD735-7932-304D-A74C-A181FDE7EC03}" type="sibTrans" cxnId="{82CCCCC5-4373-754C-ACF8-5262E92178AF}">
      <dgm:prSet/>
      <dgm:spPr/>
      <dgm:t>
        <a:bodyPr/>
        <a:lstStyle/>
        <a:p>
          <a:endParaRPr lang="en-US"/>
        </a:p>
      </dgm:t>
    </dgm:pt>
    <dgm:pt modelId="{13564567-17D2-2E48-86AE-0B5A394A4827}">
      <dgm:prSet phldrT="[Text]"/>
      <dgm:spPr/>
      <dgm:t>
        <a:bodyPr/>
        <a:lstStyle/>
        <a:p>
          <a:r>
            <a:rPr lang="en-US" dirty="0" smtClean="0"/>
            <a:t>Publication 60 publications/year</a:t>
          </a:r>
          <a:endParaRPr lang="en-US" dirty="0"/>
        </a:p>
      </dgm:t>
    </dgm:pt>
    <dgm:pt modelId="{FD267B34-980C-A743-B6FB-0142D033CBA5}" type="parTrans" cxnId="{F8E9F6CA-BED3-DB42-BF45-71364CAC000F}">
      <dgm:prSet/>
      <dgm:spPr/>
      <dgm:t>
        <a:bodyPr/>
        <a:lstStyle/>
        <a:p>
          <a:endParaRPr lang="en-US"/>
        </a:p>
      </dgm:t>
    </dgm:pt>
    <dgm:pt modelId="{F39178F1-0D19-174E-80D1-48E3954A2D78}" type="sibTrans" cxnId="{F8E9F6CA-BED3-DB42-BF45-71364CAC000F}">
      <dgm:prSet/>
      <dgm:spPr/>
      <dgm:t>
        <a:bodyPr/>
        <a:lstStyle/>
        <a:p>
          <a:endParaRPr lang="en-US"/>
        </a:p>
      </dgm:t>
    </dgm:pt>
    <dgm:pt modelId="{F2EBCF81-6780-B044-9AE1-9DFFB2415D08}">
      <dgm:prSet phldrT="[Text]"/>
      <dgm:spPr/>
      <dgm:t>
        <a:bodyPr/>
        <a:lstStyle/>
        <a:p>
          <a:r>
            <a:rPr lang="en-US" dirty="0" smtClean="0"/>
            <a:t>Innovative product 10 research/year</a:t>
          </a:r>
          <a:endParaRPr lang="en-US" dirty="0"/>
        </a:p>
      </dgm:t>
    </dgm:pt>
    <dgm:pt modelId="{7A639729-6F6E-5741-B3EF-B4E66829E57C}" type="parTrans" cxnId="{968327C6-6688-0149-A605-7CF26383F0E3}">
      <dgm:prSet/>
      <dgm:spPr/>
      <dgm:t>
        <a:bodyPr/>
        <a:lstStyle/>
        <a:p>
          <a:endParaRPr lang="en-US"/>
        </a:p>
      </dgm:t>
    </dgm:pt>
    <dgm:pt modelId="{B3C9DC01-4BE1-4E4C-8348-658FDA9CB1A9}" type="sibTrans" cxnId="{968327C6-6688-0149-A605-7CF26383F0E3}">
      <dgm:prSet/>
      <dgm:spPr/>
      <dgm:t>
        <a:bodyPr/>
        <a:lstStyle/>
        <a:p>
          <a:endParaRPr lang="en-US"/>
        </a:p>
      </dgm:t>
    </dgm:pt>
    <dgm:pt modelId="{F47BB201-21C7-434D-AF37-4659773CE4AA}">
      <dgm:prSet phldrT="[Text]"/>
      <dgm:spPr/>
      <dgm:t>
        <a:bodyPr/>
        <a:lstStyle/>
        <a:p>
          <a:r>
            <a:rPr lang="en-US" dirty="0" smtClean="0"/>
            <a:t>Funding 45 MTHB/Year</a:t>
          </a:r>
          <a:endParaRPr lang="en-US" dirty="0"/>
        </a:p>
      </dgm:t>
    </dgm:pt>
    <dgm:pt modelId="{75401E3C-ADD4-CC4D-AE09-918D920A2D57}" type="parTrans" cxnId="{BF86F0F9-8EC2-8043-BCEF-E541C6B3ED3B}">
      <dgm:prSet/>
      <dgm:spPr/>
      <dgm:t>
        <a:bodyPr/>
        <a:lstStyle/>
        <a:p>
          <a:endParaRPr lang="en-US"/>
        </a:p>
      </dgm:t>
    </dgm:pt>
    <dgm:pt modelId="{2897EBD0-1CBE-8A4C-93AB-ED54D5BE373E}" type="sibTrans" cxnId="{BF86F0F9-8EC2-8043-BCEF-E541C6B3ED3B}">
      <dgm:prSet/>
      <dgm:spPr/>
      <dgm:t>
        <a:bodyPr/>
        <a:lstStyle/>
        <a:p>
          <a:endParaRPr lang="en-US"/>
        </a:p>
      </dgm:t>
    </dgm:pt>
    <dgm:pt modelId="{E39913CB-644F-BA43-B099-22E80C041532}" type="pres">
      <dgm:prSet presAssocID="{87350F3B-A36F-6A40-83AE-D4F2AD9743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47C5ED2-E996-3E47-8628-0884EAF6F5A9}" type="pres">
      <dgm:prSet presAssocID="{5CE2DA39-AEA1-1045-9F33-6A0109AC96FB}" presName="root1" presStyleCnt="0"/>
      <dgm:spPr/>
    </dgm:pt>
    <dgm:pt modelId="{5F0D41FC-6931-6E4E-9E8A-F7AC394C6753}" type="pres">
      <dgm:prSet presAssocID="{5CE2DA39-AEA1-1045-9F33-6A0109AC96FB}" presName="LevelOneTextNode" presStyleLbl="node0" presStyleIdx="0" presStyleCnt="1">
        <dgm:presLayoutVars>
          <dgm:chPref val="3"/>
        </dgm:presLayoutVars>
      </dgm:prSet>
      <dgm:spPr/>
    </dgm:pt>
    <dgm:pt modelId="{78F8EFE4-AC92-9041-8DC9-7CEFDE5A835F}" type="pres">
      <dgm:prSet presAssocID="{5CE2DA39-AEA1-1045-9F33-6A0109AC96FB}" presName="level2hierChild" presStyleCnt="0"/>
      <dgm:spPr/>
    </dgm:pt>
    <dgm:pt modelId="{5DD60C41-D0EC-6145-BCFE-2C86E6E9518F}" type="pres">
      <dgm:prSet presAssocID="{FD267B34-980C-A743-B6FB-0142D033CBA5}" presName="conn2-1" presStyleLbl="parChTrans1D2" presStyleIdx="0" presStyleCnt="3"/>
      <dgm:spPr/>
    </dgm:pt>
    <dgm:pt modelId="{1EFE20FC-7FB1-7E43-AA86-5C7CA37B9A99}" type="pres">
      <dgm:prSet presAssocID="{FD267B34-980C-A743-B6FB-0142D033CBA5}" presName="connTx" presStyleLbl="parChTrans1D2" presStyleIdx="0" presStyleCnt="3"/>
      <dgm:spPr/>
    </dgm:pt>
    <dgm:pt modelId="{2D85A26A-93A0-944F-84DA-C0F691DA141B}" type="pres">
      <dgm:prSet presAssocID="{13564567-17D2-2E48-86AE-0B5A394A4827}" presName="root2" presStyleCnt="0"/>
      <dgm:spPr/>
    </dgm:pt>
    <dgm:pt modelId="{A9A99BC4-D4F2-D640-9729-615CFDB50E18}" type="pres">
      <dgm:prSet presAssocID="{13564567-17D2-2E48-86AE-0B5A394A482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AA1C34-6B9E-814B-A6F0-48D51FF7398A}" type="pres">
      <dgm:prSet presAssocID="{13564567-17D2-2E48-86AE-0B5A394A4827}" presName="level3hierChild" presStyleCnt="0"/>
      <dgm:spPr/>
    </dgm:pt>
    <dgm:pt modelId="{43D92CD4-CEB8-D342-A3E6-75CCAB9CA082}" type="pres">
      <dgm:prSet presAssocID="{7A639729-6F6E-5741-B3EF-B4E66829E57C}" presName="conn2-1" presStyleLbl="parChTrans1D2" presStyleIdx="1" presStyleCnt="3"/>
      <dgm:spPr/>
    </dgm:pt>
    <dgm:pt modelId="{2A55294B-D0B1-654C-9109-6287B83C35D3}" type="pres">
      <dgm:prSet presAssocID="{7A639729-6F6E-5741-B3EF-B4E66829E57C}" presName="connTx" presStyleLbl="parChTrans1D2" presStyleIdx="1" presStyleCnt="3"/>
      <dgm:spPr/>
    </dgm:pt>
    <dgm:pt modelId="{94FD98E7-9A91-C248-BFF1-CA0AE02B67F6}" type="pres">
      <dgm:prSet presAssocID="{F2EBCF81-6780-B044-9AE1-9DFFB2415D08}" presName="root2" presStyleCnt="0"/>
      <dgm:spPr/>
    </dgm:pt>
    <dgm:pt modelId="{F089ED72-839D-7746-A5D0-83AD9B52E6D4}" type="pres">
      <dgm:prSet presAssocID="{F2EBCF81-6780-B044-9AE1-9DFFB2415D0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741330-4181-1E44-9D3F-C8AC694998AE}" type="pres">
      <dgm:prSet presAssocID="{F2EBCF81-6780-B044-9AE1-9DFFB2415D08}" presName="level3hierChild" presStyleCnt="0"/>
      <dgm:spPr/>
    </dgm:pt>
    <dgm:pt modelId="{1DC53FE3-2D66-2C4B-AB53-50BA0BA30A14}" type="pres">
      <dgm:prSet presAssocID="{75401E3C-ADD4-CC4D-AE09-918D920A2D57}" presName="conn2-1" presStyleLbl="parChTrans1D2" presStyleIdx="2" presStyleCnt="3"/>
      <dgm:spPr/>
    </dgm:pt>
    <dgm:pt modelId="{1FC3A26C-BD3E-3F4D-8E8C-C23784E2EB6F}" type="pres">
      <dgm:prSet presAssocID="{75401E3C-ADD4-CC4D-AE09-918D920A2D57}" presName="connTx" presStyleLbl="parChTrans1D2" presStyleIdx="2" presStyleCnt="3"/>
      <dgm:spPr/>
    </dgm:pt>
    <dgm:pt modelId="{6736229B-EC3A-514A-A54E-9F6B24BD71CA}" type="pres">
      <dgm:prSet presAssocID="{F47BB201-21C7-434D-AF37-4659773CE4AA}" presName="root2" presStyleCnt="0"/>
      <dgm:spPr/>
    </dgm:pt>
    <dgm:pt modelId="{1178BD56-E08B-9D4B-A68B-90FB287C38BB}" type="pres">
      <dgm:prSet presAssocID="{F47BB201-21C7-434D-AF37-4659773CE4A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FEE64-ABD1-5944-8D6E-7701F19B9DB2}" type="pres">
      <dgm:prSet presAssocID="{F47BB201-21C7-434D-AF37-4659773CE4AA}" presName="level3hierChild" presStyleCnt="0"/>
      <dgm:spPr/>
    </dgm:pt>
  </dgm:ptLst>
  <dgm:cxnLst>
    <dgm:cxn modelId="{968327C6-6688-0149-A605-7CF26383F0E3}" srcId="{5CE2DA39-AEA1-1045-9F33-6A0109AC96FB}" destId="{F2EBCF81-6780-B044-9AE1-9DFFB2415D08}" srcOrd="1" destOrd="0" parTransId="{7A639729-6F6E-5741-B3EF-B4E66829E57C}" sibTransId="{B3C9DC01-4BE1-4E4C-8348-658FDA9CB1A9}"/>
    <dgm:cxn modelId="{070F1EF9-D726-0E43-A8DD-0C7E4B0DB736}" type="presOf" srcId="{75401E3C-ADD4-CC4D-AE09-918D920A2D57}" destId="{1FC3A26C-BD3E-3F4D-8E8C-C23784E2EB6F}" srcOrd="1" destOrd="0" presId="urn:microsoft.com/office/officeart/2008/layout/HorizontalMultiLevelHierarchy"/>
    <dgm:cxn modelId="{4E8782CD-63A8-CA4E-8B74-2278DFCB17F9}" type="presOf" srcId="{F47BB201-21C7-434D-AF37-4659773CE4AA}" destId="{1178BD56-E08B-9D4B-A68B-90FB287C38BB}" srcOrd="0" destOrd="0" presId="urn:microsoft.com/office/officeart/2008/layout/HorizontalMultiLevelHierarchy"/>
    <dgm:cxn modelId="{E4B440DB-0E1C-A14E-8DEE-7AAE9323A285}" type="presOf" srcId="{13564567-17D2-2E48-86AE-0B5A394A4827}" destId="{A9A99BC4-D4F2-D640-9729-615CFDB50E18}" srcOrd="0" destOrd="0" presId="urn:microsoft.com/office/officeart/2008/layout/HorizontalMultiLevelHierarchy"/>
    <dgm:cxn modelId="{F77459C0-E974-9E4D-92AF-DD107E4CDF8D}" type="presOf" srcId="{FD267B34-980C-A743-B6FB-0142D033CBA5}" destId="{5DD60C41-D0EC-6145-BCFE-2C86E6E9518F}" srcOrd="0" destOrd="0" presId="urn:microsoft.com/office/officeart/2008/layout/HorizontalMultiLevelHierarchy"/>
    <dgm:cxn modelId="{D9C2E091-F943-BD46-B971-534EC47669F6}" type="presOf" srcId="{5CE2DA39-AEA1-1045-9F33-6A0109AC96FB}" destId="{5F0D41FC-6931-6E4E-9E8A-F7AC394C6753}" srcOrd="0" destOrd="0" presId="urn:microsoft.com/office/officeart/2008/layout/HorizontalMultiLevelHierarchy"/>
    <dgm:cxn modelId="{E069B37F-0A2C-3A42-890A-6F70764EDA01}" type="presOf" srcId="{7A639729-6F6E-5741-B3EF-B4E66829E57C}" destId="{2A55294B-D0B1-654C-9109-6287B83C35D3}" srcOrd="1" destOrd="0" presId="urn:microsoft.com/office/officeart/2008/layout/HorizontalMultiLevelHierarchy"/>
    <dgm:cxn modelId="{5CD7ECEB-82CC-3E40-B0A0-E45C30CC66F7}" type="presOf" srcId="{F2EBCF81-6780-B044-9AE1-9DFFB2415D08}" destId="{F089ED72-839D-7746-A5D0-83AD9B52E6D4}" srcOrd="0" destOrd="0" presId="urn:microsoft.com/office/officeart/2008/layout/HorizontalMultiLevelHierarchy"/>
    <dgm:cxn modelId="{7D64A852-6536-8A4C-9451-302D1AF52957}" type="presOf" srcId="{75401E3C-ADD4-CC4D-AE09-918D920A2D57}" destId="{1DC53FE3-2D66-2C4B-AB53-50BA0BA30A14}" srcOrd="0" destOrd="0" presId="urn:microsoft.com/office/officeart/2008/layout/HorizontalMultiLevelHierarchy"/>
    <dgm:cxn modelId="{B59B68D1-CD0D-E24F-9FED-C71EB356BE40}" type="presOf" srcId="{7A639729-6F6E-5741-B3EF-B4E66829E57C}" destId="{43D92CD4-CEB8-D342-A3E6-75CCAB9CA082}" srcOrd="0" destOrd="0" presId="urn:microsoft.com/office/officeart/2008/layout/HorizontalMultiLevelHierarchy"/>
    <dgm:cxn modelId="{BF86F0F9-8EC2-8043-BCEF-E541C6B3ED3B}" srcId="{5CE2DA39-AEA1-1045-9F33-6A0109AC96FB}" destId="{F47BB201-21C7-434D-AF37-4659773CE4AA}" srcOrd="2" destOrd="0" parTransId="{75401E3C-ADD4-CC4D-AE09-918D920A2D57}" sibTransId="{2897EBD0-1CBE-8A4C-93AB-ED54D5BE373E}"/>
    <dgm:cxn modelId="{82CCCCC5-4373-754C-ACF8-5262E92178AF}" srcId="{87350F3B-A36F-6A40-83AE-D4F2AD9743CC}" destId="{5CE2DA39-AEA1-1045-9F33-6A0109AC96FB}" srcOrd="0" destOrd="0" parTransId="{52CE3EE9-A2D8-5E4A-B7B0-FA3FF18CE77A}" sibTransId="{5B8FD735-7932-304D-A74C-A181FDE7EC03}"/>
    <dgm:cxn modelId="{4E1A70D3-2A65-1647-8821-49023405C3F7}" type="presOf" srcId="{87350F3B-A36F-6A40-83AE-D4F2AD9743CC}" destId="{E39913CB-644F-BA43-B099-22E80C041532}" srcOrd="0" destOrd="0" presId="urn:microsoft.com/office/officeart/2008/layout/HorizontalMultiLevelHierarchy"/>
    <dgm:cxn modelId="{F8E9F6CA-BED3-DB42-BF45-71364CAC000F}" srcId="{5CE2DA39-AEA1-1045-9F33-6A0109AC96FB}" destId="{13564567-17D2-2E48-86AE-0B5A394A4827}" srcOrd="0" destOrd="0" parTransId="{FD267B34-980C-A743-B6FB-0142D033CBA5}" sibTransId="{F39178F1-0D19-174E-80D1-48E3954A2D78}"/>
    <dgm:cxn modelId="{8DD652AD-E548-CE4E-BC78-E22582A6DAEE}" type="presOf" srcId="{FD267B34-980C-A743-B6FB-0142D033CBA5}" destId="{1EFE20FC-7FB1-7E43-AA86-5C7CA37B9A99}" srcOrd="1" destOrd="0" presId="urn:microsoft.com/office/officeart/2008/layout/HorizontalMultiLevelHierarchy"/>
    <dgm:cxn modelId="{D73DA915-4489-1C49-A53E-15425747352F}" type="presParOf" srcId="{E39913CB-644F-BA43-B099-22E80C041532}" destId="{247C5ED2-E996-3E47-8628-0884EAF6F5A9}" srcOrd="0" destOrd="0" presId="urn:microsoft.com/office/officeart/2008/layout/HorizontalMultiLevelHierarchy"/>
    <dgm:cxn modelId="{D868580C-E94D-1741-BAEB-B8ECB039F9DD}" type="presParOf" srcId="{247C5ED2-E996-3E47-8628-0884EAF6F5A9}" destId="{5F0D41FC-6931-6E4E-9E8A-F7AC394C6753}" srcOrd="0" destOrd="0" presId="urn:microsoft.com/office/officeart/2008/layout/HorizontalMultiLevelHierarchy"/>
    <dgm:cxn modelId="{8C28F9BC-39C6-D242-B23C-9B7C4F59840A}" type="presParOf" srcId="{247C5ED2-E996-3E47-8628-0884EAF6F5A9}" destId="{78F8EFE4-AC92-9041-8DC9-7CEFDE5A835F}" srcOrd="1" destOrd="0" presId="urn:microsoft.com/office/officeart/2008/layout/HorizontalMultiLevelHierarchy"/>
    <dgm:cxn modelId="{843B7B4D-6D69-F240-9432-3A8BF9488086}" type="presParOf" srcId="{78F8EFE4-AC92-9041-8DC9-7CEFDE5A835F}" destId="{5DD60C41-D0EC-6145-BCFE-2C86E6E9518F}" srcOrd="0" destOrd="0" presId="urn:microsoft.com/office/officeart/2008/layout/HorizontalMultiLevelHierarchy"/>
    <dgm:cxn modelId="{2749BE51-E878-214D-9E2A-38A33B2A4A70}" type="presParOf" srcId="{5DD60C41-D0EC-6145-BCFE-2C86E6E9518F}" destId="{1EFE20FC-7FB1-7E43-AA86-5C7CA37B9A99}" srcOrd="0" destOrd="0" presId="urn:microsoft.com/office/officeart/2008/layout/HorizontalMultiLevelHierarchy"/>
    <dgm:cxn modelId="{4EE0550A-3B55-324A-8029-CD1B89BCC263}" type="presParOf" srcId="{78F8EFE4-AC92-9041-8DC9-7CEFDE5A835F}" destId="{2D85A26A-93A0-944F-84DA-C0F691DA141B}" srcOrd="1" destOrd="0" presId="urn:microsoft.com/office/officeart/2008/layout/HorizontalMultiLevelHierarchy"/>
    <dgm:cxn modelId="{7AB918CD-6EC9-6F42-BB99-B49A3EF0BDDF}" type="presParOf" srcId="{2D85A26A-93A0-944F-84DA-C0F691DA141B}" destId="{A9A99BC4-D4F2-D640-9729-615CFDB50E18}" srcOrd="0" destOrd="0" presId="urn:microsoft.com/office/officeart/2008/layout/HorizontalMultiLevelHierarchy"/>
    <dgm:cxn modelId="{78597954-B6BA-624B-92E7-C9B84235AB27}" type="presParOf" srcId="{2D85A26A-93A0-944F-84DA-C0F691DA141B}" destId="{56AA1C34-6B9E-814B-A6F0-48D51FF7398A}" srcOrd="1" destOrd="0" presId="urn:microsoft.com/office/officeart/2008/layout/HorizontalMultiLevelHierarchy"/>
    <dgm:cxn modelId="{881BE9C1-0396-6A4A-85A8-8369F6727FC7}" type="presParOf" srcId="{78F8EFE4-AC92-9041-8DC9-7CEFDE5A835F}" destId="{43D92CD4-CEB8-D342-A3E6-75CCAB9CA082}" srcOrd="2" destOrd="0" presId="urn:microsoft.com/office/officeart/2008/layout/HorizontalMultiLevelHierarchy"/>
    <dgm:cxn modelId="{EC6E8448-47D5-AA41-B298-1CA3B647C2A9}" type="presParOf" srcId="{43D92CD4-CEB8-D342-A3E6-75CCAB9CA082}" destId="{2A55294B-D0B1-654C-9109-6287B83C35D3}" srcOrd="0" destOrd="0" presId="urn:microsoft.com/office/officeart/2008/layout/HorizontalMultiLevelHierarchy"/>
    <dgm:cxn modelId="{FDCCC673-ACB1-6641-8B8F-396513290373}" type="presParOf" srcId="{78F8EFE4-AC92-9041-8DC9-7CEFDE5A835F}" destId="{94FD98E7-9A91-C248-BFF1-CA0AE02B67F6}" srcOrd="3" destOrd="0" presId="urn:microsoft.com/office/officeart/2008/layout/HorizontalMultiLevelHierarchy"/>
    <dgm:cxn modelId="{8670CA0B-6BC0-B047-9F13-8ED71FD5D7C5}" type="presParOf" srcId="{94FD98E7-9A91-C248-BFF1-CA0AE02B67F6}" destId="{F089ED72-839D-7746-A5D0-83AD9B52E6D4}" srcOrd="0" destOrd="0" presId="urn:microsoft.com/office/officeart/2008/layout/HorizontalMultiLevelHierarchy"/>
    <dgm:cxn modelId="{A94A56FF-1FFB-1B41-9ECB-74DAD017F41F}" type="presParOf" srcId="{94FD98E7-9A91-C248-BFF1-CA0AE02B67F6}" destId="{BE741330-4181-1E44-9D3F-C8AC694998AE}" srcOrd="1" destOrd="0" presId="urn:microsoft.com/office/officeart/2008/layout/HorizontalMultiLevelHierarchy"/>
    <dgm:cxn modelId="{6E870DAC-6FC0-F243-85B2-057F4681B2C5}" type="presParOf" srcId="{78F8EFE4-AC92-9041-8DC9-7CEFDE5A835F}" destId="{1DC53FE3-2D66-2C4B-AB53-50BA0BA30A14}" srcOrd="4" destOrd="0" presId="urn:microsoft.com/office/officeart/2008/layout/HorizontalMultiLevelHierarchy"/>
    <dgm:cxn modelId="{DF3F664E-BA5C-9A4A-AB73-018E47465381}" type="presParOf" srcId="{1DC53FE3-2D66-2C4B-AB53-50BA0BA30A14}" destId="{1FC3A26C-BD3E-3F4D-8E8C-C23784E2EB6F}" srcOrd="0" destOrd="0" presId="urn:microsoft.com/office/officeart/2008/layout/HorizontalMultiLevelHierarchy"/>
    <dgm:cxn modelId="{E417A829-1C30-0F4B-B485-42D6CBD49089}" type="presParOf" srcId="{78F8EFE4-AC92-9041-8DC9-7CEFDE5A835F}" destId="{6736229B-EC3A-514A-A54E-9F6B24BD71CA}" srcOrd="5" destOrd="0" presId="urn:microsoft.com/office/officeart/2008/layout/HorizontalMultiLevelHierarchy"/>
    <dgm:cxn modelId="{67040005-F503-2442-BD80-186A41CFB1CF}" type="presParOf" srcId="{6736229B-EC3A-514A-A54E-9F6B24BD71CA}" destId="{1178BD56-E08B-9D4B-A68B-90FB287C38BB}" srcOrd="0" destOrd="0" presId="urn:microsoft.com/office/officeart/2008/layout/HorizontalMultiLevelHierarchy"/>
    <dgm:cxn modelId="{B5DDC990-FCB9-604E-9BE8-D1ADC990C5A0}" type="presParOf" srcId="{6736229B-EC3A-514A-A54E-9F6B24BD71CA}" destId="{64DFEE64-ABD1-5944-8D6E-7701F19B9DB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46B1D-5ABD-474D-AE13-AB1384D22160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B1AE7-A9F5-F74A-A03F-DB1583612979}">
      <dgm:prSet phldrT="[Text]"/>
      <dgm:spPr/>
      <dgm:t>
        <a:bodyPr/>
        <a:lstStyle/>
        <a:p>
          <a:r>
            <a:rPr lang="th-TH" dirty="0" smtClean="0"/>
            <a:t>ข้อมูลวิจัยมากมาย</a:t>
          </a:r>
          <a:endParaRPr lang="en-US" dirty="0"/>
        </a:p>
      </dgm:t>
    </dgm:pt>
    <dgm:pt modelId="{361E42ED-AC40-824B-8B0A-A22E1B41B55D}" type="parTrans" cxnId="{6C812BEB-24B5-4B44-AFFF-0172CBAAFC2D}">
      <dgm:prSet/>
      <dgm:spPr/>
      <dgm:t>
        <a:bodyPr/>
        <a:lstStyle/>
        <a:p>
          <a:endParaRPr lang="en-US"/>
        </a:p>
      </dgm:t>
    </dgm:pt>
    <dgm:pt modelId="{39057193-2A0D-A14E-94E2-5CF32628C999}" type="sibTrans" cxnId="{6C812BEB-24B5-4B44-AFFF-0172CBAAFC2D}">
      <dgm:prSet/>
      <dgm:spPr/>
      <dgm:t>
        <a:bodyPr/>
        <a:lstStyle/>
        <a:p>
          <a:endParaRPr lang="en-US"/>
        </a:p>
      </dgm:t>
    </dgm:pt>
    <dgm:pt modelId="{B835D311-AB51-E34B-98BB-C3EC746C9AF1}">
      <dgm:prSet phldrT="[Text]"/>
      <dgm:spPr/>
      <dgm:t>
        <a:bodyPr/>
        <a:lstStyle/>
        <a:p>
          <a:r>
            <a:rPr lang="th-TH" dirty="0" smtClean="0"/>
            <a:t>มี </a:t>
          </a:r>
          <a:r>
            <a:rPr lang="en-US" dirty="0" smtClean="0"/>
            <a:t>Raw Data </a:t>
          </a:r>
          <a:r>
            <a:rPr lang="th-TH" dirty="0" smtClean="0"/>
            <a:t>มากมาย</a:t>
          </a:r>
          <a:endParaRPr lang="en-US" dirty="0"/>
        </a:p>
      </dgm:t>
    </dgm:pt>
    <dgm:pt modelId="{9A8822C9-47EF-0440-B6AB-823C2037CD34}" type="parTrans" cxnId="{37BFD615-6987-8B43-9F3F-973781D64B78}">
      <dgm:prSet/>
      <dgm:spPr/>
      <dgm:t>
        <a:bodyPr/>
        <a:lstStyle/>
        <a:p>
          <a:endParaRPr lang="en-US"/>
        </a:p>
      </dgm:t>
    </dgm:pt>
    <dgm:pt modelId="{B7BCAC40-22BB-944D-8B05-3E851499C0B0}" type="sibTrans" cxnId="{37BFD615-6987-8B43-9F3F-973781D64B78}">
      <dgm:prSet/>
      <dgm:spPr/>
      <dgm:t>
        <a:bodyPr/>
        <a:lstStyle/>
        <a:p>
          <a:endParaRPr lang="en-US"/>
        </a:p>
      </dgm:t>
    </dgm:pt>
    <dgm:pt modelId="{D46EC52C-54AC-8B40-9D7D-65C8CF608F6A}">
      <dgm:prSet phldrT="[Text]"/>
      <dgm:spPr/>
      <dgm:t>
        <a:bodyPr/>
        <a:lstStyle/>
        <a:p>
          <a:r>
            <a:rPr lang="th-TH" dirty="0" smtClean="0"/>
            <a:t>ไม่รู้จะเร่</a:t>
          </a:r>
          <a:r>
            <a:rPr lang="th-TH" dirty="0" err="1" smtClean="0"/>
            <a:t>ิม</a:t>
          </a:r>
          <a:r>
            <a:rPr lang="th-TH" dirty="0" smtClean="0"/>
            <a:t>ต้นเขียนอย่างไร</a:t>
          </a:r>
          <a:endParaRPr lang="en-US" dirty="0"/>
        </a:p>
      </dgm:t>
    </dgm:pt>
    <dgm:pt modelId="{21AC12AD-2831-4741-BDA3-2D8DD01D4F9B}" type="parTrans" cxnId="{09D95479-75B4-EE43-AEA5-CDD11C994761}">
      <dgm:prSet/>
      <dgm:spPr/>
      <dgm:t>
        <a:bodyPr/>
        <a:lstStyle/>
        <a:p>
          <a:endParaRPr lang="en-US"/>
        </a:p>
      </dgm:t>
    </dgm:pt>
    <dgm:pt modelId="{EF618CC3-0B52-EA4C-B3F6-5E2FD7244C83}" type="sibTrans" cxnId="{09D95479-75B4-EE43-AEA5-CDD11C994761}">
      <dgm:prSet/>
      <dgm:spPr/>
      <dgm:t>
        <a:bodyPr/>
        <a:lstStyle/>
        <a:p>
          <a:endParaRPr lang="en-US"/>
        </a:p>
      </dgm:t>
    </dgm:pt>
    <dgm:pt modelId="{8476803F-BBC0-3D4C-8D9F-CCC44A5E07DE}">
      <dgm:prSet phldrT="[Text]"/>
      <dgm:spPr/>
      <dgm:t>
        <a:bodyPr/>
        <a:lstStyle/>
        <a:p>
          <a:r>
            <a:rPr lang="th-TH" dirty="0" smtClean="0"/>
            <a:t>มีผลงานวิจัยเล่มฉบับสมบูรณ์</a:t>
          </a:r>
          <a:endParaRPr lang="en-US" dirty="0"/>
        </a:p>
      </dgm:t>
    </dgm:pt>
    <dgm:pt modelId="{0AE8FF1F-FA63-C042-ADBE-24701AA0609B}" type="parTrans" cxnId="{659A7877-F6A7-E241-93E5-6D10B8F475A2}">
      <dgm:prSet/>
      <dgm:spPr/>
    </dgm:pt>
    <dgm:pt modelId="{99923DF7-1276-A249-8DF1-414DB35F462C}" type="sibTrans" cxnId="{659A7877-F6A7-E241-93E5-6D10B8F475A2}">
      <dgm:prSet/>
      <dgm:spPr/>
    </dgm:pt>
    <dgm:pt modelId="{FB5EF871-8F48-3441-ACB8-3F5C9CD5BB6E}">
      <dgm:prSet phldrT="[Text]"/>
      <dgm:spPr/>
      <dgm:t>
        <a:bodyPr/>
        <a:lstStyle/>
        <a:p>
          <a:r>
            <a:rPr lang="en-US" dirty="0" smtClean="0"/>
            <a:t>Mentor </a:t>
          </a:r>
          <a:r>
            <a:rPr lang="th-TH" dirty="0" smtClean="0"/>
            <a:t>ผู้เชี่ยวชาญ</a:t>
          </a:r>
          <a:endParaRPr lang="en-US" dirty="0"/>
        </a:p>
      </dgm:t>
    </dgm:pt>
    <dgm:pt modelId="{A55A5128-E0F1-F145-9838-6337D74915D9}" type="parTrans" cxnId="{52A9B8F3-E5B6-B04D-8D0A-3DC4C115EF70}">
      <dgm:prSet/>
      <dgm:spPr/>
    </dgm:pt>
    <dgm:pt modelId="{CDF30AD1-307A-BA45-B465-13AD43B9FA39}" type="sibTrans" cxnId="{52A9B8F3-E5B6-B04D-8D0A-3DC4C115EF70}">
      <dgm:prSet/>
      <dgm:spPr/>
    </dgm:pt>
    <dgm:pt modelId="{6BB70B71-4CD4-5744-A6F0-C6CA542A33E4}">
      <dgm:prSet phldrT="[Text]"/>
      <dgm:spPr/>
      <dgm:t>
        <a:bodyPr/>
        <a:lstStyle/>
        <a:p>
          <a:r>
            <a:rPr lang="th-TH" dirty="0" smtClean="0"/>
            <a:t>แนวทางการเลือกข้อมูลมาตีพิมพ์</a:t>
          </a:r>
          <a:endParaRPr lang="en-US" dirty="0"/>
        </a:p>
      </dgm:t>
    </dgm:pt>
    <dgm:pt modelId="{3F6D478E-5836-934B-BF69-25B4BD33AC75}" type="parTrans" cxnId="{5C3E1807-0AFC-6A40-8FE9-32B619F1589F}">
      <dgm:prSet/>
      <dgm:spPr/>
    </dgm:pt>
    <dgm:pt modelId="{A5565108-0D5D-4248-948D-E520A3F4075E}" type="sibTrans" cxnId="{5C3E1807-0AFC-6A40-8FE9-32B619F1589F}">
      <dgm:prSet/>
      <dgm:spPr/>
    </dgm:pt>
    <dgm:pt modelId="{7F4BEA90-C8C3-7B4A-9B44-A9F27E2F15AD}">
      <dgm:prSet phldrT="[Text]"/>
      <dgm:spPr/>
      <dgm:t>
        <a:bodyPr/>
        <a:lstStyle/>
        <a:p>
          <a:r>
            <a:rPr lang="th-TH" dirty="0" smtClean="0"/>
            <a:t>การเลือกวารสารที่เหมาะสม</a:t>
          </a:r>
          <a:endParaRPr lang="en-US" dirty="0"/>
        </a:p>
      </dgm:t>
    </dgm:pt>
    <dgm:pt modelId="{817E5D17-BE19-5547-B0AF-C51D9E715984}" type="parTrans" cxnId="{000B214B-A81B-7048-A64F-838614CF0189}">
      <dgm:prSet/>
      <dgm:spPr/>
    </dgm:pt>
    <dgm:pt modelId="{7F47E806-9FB9-6A44-9000-9D6657A036F2}" type="sibTrans" cxnId="{000B214B-A81B-7048-A64F-838614CF0189}">
      <dgm:prSet/>
      <dgm:spPr/>
    </dgm:pt>
    <dgm:pt modelId="{D626C2E3-04F0-F440-996E-987DC67A699B}">
      <dgm:prSet phldrT="[Text]"/>
      <dgm:spPr/>
      <dgm:t>
        <a:bodyPr/>
        <a:lstStyle/>
        <a:p>
          <a:r>
            <a:rPr lang="th-TH" dirty="0" smtClean="0"/>
            <a:t>การแนะนำแนวทางในการเขียนพร้อมผลักดัน</a:t>
          </a:r>
          <a:endParaRPr lang="en-US" dirty="0"/>
        </a:p>
      </dgm:t>
    </dgm:pt>
    <dgm:pt modelId="{DC4697DF-2B54-754E-9A74-0C5E95E1E038}" type="parTrans" cxnId="{E5502ED9-A481-0F46-92DB-80C6D01B3497}">
      <dgm:prSet/>
      <dgm:spPr/>
    </dgm:pt>
    <dgm:pt modelId="{BA70ED5A-DCFE-2E40-9BD8-700521B34FAF}" type="sibTrans" cxnId="{E5502ED9-A481-0F46-92DB-80C6D01B3497}">
      <dgm:prSet/>
      <dgm:spPr/>
    </dgm:pt>
    <dgm:pt modelId="{614AE43E-C059-0149-97B3-5DA19CA5040C}">
      <dgm:prSet phldrT="[Text]"/>
      <dgm:spPr/>
      <dgm:t>
        <a:bodyPr/>
        <a:lstStyle/>
        <a:p>
          <a:r>
            <a:rPr lang="en-US" dirty="0" smtClean="0"/>
            <a:t>Submission</a:t>
          </a:r>
          <a:endParaRPr lang="en-US" dirty="0"/>
        </a:p>
      </dgm:t>
    </dgm:pt>
    <dgm:pt modelId="{379500E7-36CC-4947-94DA-EE6C7D79236F}" type="parTrans" cxnId="{5FB9F000-1BD7-1C4C-BBCA-25614DD21582}">
      <dgm:prSet/>
      <dgm:spPr/>
    </dgm:pt>
    <dgm:pt modelId="{71505F0B-09C5-7C4C-8A93-59CE152A0AF1}" type="sibTrans" cxnId="{5FB9F000-1BD7-1C4C-BBCA-25614DD21582}">
      <dgm:prSet/>
      <dgm:spPr/>
    </dgm:pt>
    <dgm:pt modelId="{ED0E058C-20AD-114A-A605-6F6BFB46907F}" type="pres">
      <dgm:prSet presAssocID="{D7546B1D-5ABD-474D-AE13-AB1384D22160}" presName="Name0" presStyleCnt="0">
        <dgm:presLayoutVars>
          <dgm:dir/>
          <dgm:animOne val="branch"/>
          <dgm:animLvl val="lvl"/>
        </dgm:presLayoutVars>
      </dgm:prSet>
      <dgm:spPr/>
    </dgm:pt>
    <dgm:pt modelId="{515B70BB-B348-644F-A9F1-2D6A00671C85}" type="pres">
      <dgm:prSet presAssocID="{C32B1AE7-A9F5-F74A-A03F-DB1583612979}" presName="chaos" presStyleCnt="0"/>
      <dgm:spPr/>
    </dgm:pt>
    <dgm:pt modelId="{5086F917-B983-1F49-B5E5-2CDCD1316BAD}" type="pres">
      <dgm:prSet presAssocID="{C32B1AE7-A9F5-F74A-A03F-DB1583612979}" presName="parTx1" presStyleLbl="revTx" presStyleIdx="0" presStyleCnt="4"/>
      <dgm:spPr/>
      <dgm:t>
        <a:bodyPr/>
        <a:lstStyle/>
        <a:p>
          <a:endParaRPr lang="en-US"/>
        </a:p>
      </dgm:t>
    </dgm:pt>
    <dgm:pt modelId="{5452896A-D348-7C40-B741-45C575A054B7}" type="pres">
      <dgm:prSet presAssocID="{C32B1AE7-A9F5-F74A-A03F-DB1583612979}" presName="desTx1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2FAAE-C581-F74C-8581-570943BCD9A6}" type="pres">
      <dgm:prSet presAssocID="{C32B1AE7-A9F5-F74A-A03F-DB1583612979}" presName="c1" presStyleLbl="node1" presStyleIdx="0" presStyleCnt="19"/>
      <dgm:spPr/>
    </dgm:pt>
    <dgm:pt modelId="{10A032DA-ACD6-DF46-A404-80CB59D9F956}" type="pres">
      <dgm:prSet presAssocID="{C32B1AE7-A9F5-F74A-A03F-DB1583612979}" presName="c2" presStyleLbl="node1" presStyleIdx="1" presStyleCnt="19"/>
      <dgm:spPr/>
    </dgm:pt>
    <dgm:pt modelId="{B2A2560C-0F9D-9540-AF0E-7C33F8164AFC}" type="pres">
      <dgm:prSet presAssocID="{C32B1AE7-A9F5-F74A-A03F-DB1583612979}" presName="c3" presStyleLbl="node1" presStyleIdx="2" presStyleCnt="19"/>
      <dgm:spPr/>
    </dgm:pt>
    <dgm:pt modelId="{3DD009EC-5AC7-884E-8B6A-74DFC8147C14}" type="pres">
      <dgm:prSet presAssocID="{C32B1AE7-A9F5-F74A-A03F-DB1583612979}" presName="c4" presStyleLbl="node1" presStyleIdx="3" presStyleCnt="19"/>
      <dgm:spPr/>
    </dgm:pt>
    <dgm:pt modelId="{18E6505E-DA46-8F4B-B37A-D627EB2B4D02}" type="pres">
      <dgm:prSet presAssocID="{C32B1AE7-A9F5-F74A-A03F-DB1583612979}" presName="c5" presStyleLbl="node1" presStyleIdx="4" presStyleCnt="19"/>
      <dgm:spPr/>
    </dgm:pt>
    <dgm:pt modelId="{FF5F001D-4D9A-8A42-8222-0116F1AC4386}" type="pres">
      <dgm:prSet presAssocID="{C32B1AE7-A9F5-F74A-A03F-DB1583612979}" presName="c6" presStyleLbl="node1" presStyleIdx="5" presStyleCnt="19"/>
      <dgm:spPr/>
    </dgm:pt>
    <dgm:pt modelId="{7F7D8DC2-5D2F-304B-9870-C63A5F1F593E}" type="pres">
      <dgm:prSet presAssocID="{C32B1AE7-A9F5-F74A-A03F-DB1583612979}" presName="c7" presStyleLbl="node1" presStyleIdx="6" presStyleCnt="19"/>
      <dgm:spPr/>
    </dgm:pt>
    <dgm:pt modelId="{62219499-D1FA-0343-A03E-CABE95090BF9}" type="pres">
      <dgm:prSet presAssocID="{C32B1AE7-A9F5-F74A-A03F-DB1583612979}" presName="c8" presStyleLbl="node1" presStyleIdx="7" presStyleCnt="19"/>
      <dgm:spPr/>
    </dgm:pt>
    <dgm:pt modelId="{92535A16-D92B-B845-AD81-5A7289479194}" type="pres">
      <dgm:prSet presAssocID="{C32B1AE7-A9F5-F74A-A03F-DB1583612979}" presName="c9" presStyleLbl="node1" presStyleIdx="8" presStyleCnt="19"/>
      <dgm:spPr/>
    </dgm:pt>
    <dgm:pt modelId="{7A0232DB-56A6-EB43-AC32-52A5AE6DA3DA}" type="pres">
      <dgm:prSet presAssocID="{C32B1AE7-A9F5-F74A-A03F-DB1583612979}" presName="c10" presStyleLbl="node1" presStyleIdx="9" presStyleCnt="19"/>
      <dgm:spPr/>
    </dgm:pt>
    <dgm:pt modelId="{EBD07778-36F1-FE44-99DC-4032059DFD90}" type="pres">
      <dgm:prSet presAssocID="{C32B1AE7-A9F5-F74A-A03F-DB1583612979}" presName="c11" presStyleLbl="node1" presStyleIdx="10" presStyleCnt="19"/>
      <dgm:spPr/>
    </dgm:pt>
    <dgm:pt modelId="{29A53B14-99B4-594B-A802-60243427A146}" type="pres">
      <dgm:prSet presAssocID="{C32B1AE7-A9F5-F74A-A03F-DB1583612979}" presName="c12" presStyleLbl="node1" presStyleIdx="11" presStyleCnt="19"/>
      <dgm:spPr/>
    </dgm:pt>
    <dgm:pt modelId="{CF36F56C-66AB-D84E-8522-733EF909DDAB}" type="pres">
      <dgm:prSet presAssocID="{C32B1AE7-A9F5-F74A-A03F-DB1583612979}" presName="c13" presStyleLbl="node1" presStyleIdx="12" presStyleCnt="19"/>
      <dgm:spPr/>
    </dgm:pt>
    <dgm:pt modelId="{08EC4EC5-77A7-B145-A79B-A4938CBFACEE}" type="pres">
      <dgm:prSet presAssocID="{C32B1AE7-A9F5-F74A-A03F-DB1583612979}" presName="c14" presStyleLbl="node1" presStyleIdx="13" presStyleCnt="19"/>
      <dgm:spPr/>
    </dgm:pt>
    <dgm:pt modelId="{D484AA2D-F465-134F-A48B-2CC1D2F1CA26}" type="pres">
      <dgm:prSet presAssocID="{C32B1AE7-A9F5-F74A-A03F-DB1583612979}" presName="c15" presStyleLbl="node1" presStyleIdx="14" presStyleCnt="19"/>
      <dgm:spPr/>
    </dgm:pt>
    <dgm:pt modelId="{DDA328CB-8579-DB4F-A0DD-FA4D4518AEEA}" type="pres">
      <dgm:prSet presAssocID="{C32B1AE7-A9F5-F74A-A03F-DB1583612979}" presName="c16" presStyleLbl="node1" presStyleIdx="15" presStyleCnt="19"/>
      <dgm:spPr/>
    </dgm:pt>
    <dgm:pt modelId="{D21EE8CB-0843-FC4D-800C-647FC3387454}" type="pres">
      <dgm:prSet presAssocID="{C32B1AE7-A9F5-F74A-A03F-DB1583612979}" presName="c17" presStyleLbl="node1" presStyleIdx="16" presStyleCnt="19"/>
      <dgm:spPr/>
    </dgm:pt>
    <dgm:pt modelId="{C118B31A-61DB-894C-AAE0-EA2F74E95CE0}" type="pres">
      <dgm:prSet presAssocID="{C32B1AE7-A9F5-F74A-A03F-DB1583612979}" presName="c18" presStyleLbl="node1" presStyleIdx="17" presStyleCnt="19"/>
      <dgm:spPr/>
    </dgm:pt>
    <dgm:pt modelId="{13B9A663-C970-424C-A710-0AD8D9AAE55A}" type="pres">
      <dgm:prSet presAssocID="{39057193-2A0D-A14E-94E2-5CF32628C999}" presName="chevronComposite1" presStyleCnt="0"/>
      <dgm:spPr/>
    </dgm:pt>
    <dgm:pt modelId="{02BDB26A-1423-0842-9792-40AFC3D7F6BB}" type="pres">
      <dgm:prSet presAssocID="{39057193-2A0D-A14E-94E2-5CF32628C999}" presName="chevron1" presStyleLbl="sibTrans2D1" presStyleIdx="0" presStyleCnt="2"/>
      <dgm:spPr/>
    </dgm:pt>
    <dgm:pt modelId="{E1E79381-D939-6246-85F0-C2031EA99C35}" type="pres">
      <dgm:prSet presAssocID="{39057193-2A0D-A14E-94E2-5CF32628C999}" presName="spChevron1" presStyleCnt="0"/>
      <dgm:spPr/>
    </dgm:pt>
    <dgm:pt modelId="{4ABF2FFD-68E7-0743-88ED-59B925B06CD9}" type="pres">
      <dgm:prSet presAssocID="{FB5EF871-8F48-3441-ACB8-3F5C9CD5BB6E}" presName="middle" presStyleCnt="0"/>
      <dgm:spPr/>
    </dgm:pt>
    <dgm:pt modelId="{2DCA9782-19E5-A74C-A6A3-99744A1C64DC}" type="pres">
      <dgm:prSet presAssocID="{FB5EF871-8F48-3441-ACB8-3F5C9CD5BB6E}" presName="parTxMid" presStyleLbl="revTx" presStyleIdx="2" presStyleCnt="4"/>
      <dgm:spPr/>
    </dgm:pt>
    <dgm:pt modelId="{71182A2F-E429-124D-9031-7D4F9703AABE}" type="pres">
      <dgm:prSet presAssocID="{FB5EF871-8F48-3441-ACB8-3F5C9CD5BB6E}" presName="desTxMid" presStyleLbl="revTx" presStyleIdx="3" presStyleCnt="4">
        <dgm:presLayoutVars>
          <dgm:bulletEnabled val="1"/>
        </dgm:presLayoutVars>
      </dgm:prSet>
      <dgm:spPr/>
    </dgm:pt>
    <dgm:pt modelId="{A40EF235-16FD-4743-90F9-32DECBB8AE45}" type="pres">
      <dgm:prSet presAssocID="{FB5EF871-8F48-3441-ACB8-3F5C9CD5BB6E}" presName="spMid" presStyleCnt="0"/>
      <dgm:spPr/>
    </dgm:pt>
    <dgm:pt modelId="{891AFC93-7EC3-1C47-887C-B6D7CB7124C8}" type="pres">
      <dgm:prSet presAssocID="{CDF30AD1-307A-BA45-B465-13AD43B9FA39}" presName="chevronComposite1" presStyleCnt="0"/>
      <dgm:spPr/>
    </dgm:pt>
    <dgm:pt modelId="{2828F431-1B24-094C-B722-8B7182486B49}" type="pres">
      <dgm:prSet presAssocID="{CDF30AD1-307A-BA45-B465-13AD43B9FA39}" presName="chevron1" presStyleLbl="sibTrans2D1" presStyleIdx="1" presStyleCnt="2"/>
      <dgm:spPr/>
    </dgm:pt>
    <dgm:pt modelId="{E8439759-2725-1043-A9EB-4388DF7CCF80}" type="pres">
      <dgm:prSet presAssocID="{CDF30AD1-307A-BA45-B465-13AD43B9FA39}" presName="spChevron1" presStyleCnt="0"/>
      <dgm:spPr/>
    </dgm:pt>
    <dgm:pt modelId="{526985EC-1D9D-344F-A68F-C73D720C12C8}" type="pres">
      <dgm:prSet presAssocID="{614AE43E-C059-0149-97B3-5DA19CA5040C}" presName="last" presStyleCnt="0"/>
      <dgm:spPr/>
    </dgm:pt>
    <dgm:pt modelId="{867C3591-B782-DC4B-8732-62740806CB32}" type="pres">
      <dgm:prSet presAssocID="{614AE43E-C059-0149-97B3-5DA19CA5040C}" presName="circleTx" presStyleLbl="node1" presStyleIdx="18" presStyleCnt="19"/>
      <dgm:spPr/>
      <dgm:t>
        <a:bodyPr/>
        <a:lstStyle/>
        <a:p>
          <a:endParaRPr lang="en-US"/>
        </a:p>
      </dgm:t>
    </dgm:pt>
    <dgm:pt modelId="{A73668B9-8CC4-1E4B-BAD3-500E28A5A375}" type="pres">
      <dgm:prSet presAssocID="{614AE43E-C059-0149-97B3-5DA19CA5040C}" presName="spN" presStyleCnt="0"/>
      <dgm:spPr/>
    </dgm:pt>
  </dgm:ptLst>
  <dgm:cxnLst>
    <dgm:cxn modelId="{BC66CCEF-A520-364E-8024-4E25FFEF84AD}" type="presOf" srcId="{C32B1AE7-A9F5-F74A-A03F-DB1583612979}" destId="{5086F917-B983-1F49-B5E5-2CDCD1316BAD}" srcOrd="0" destOrd="0" presId="urn:microsoft.com/office/officeart/2009/3/layout/RandomtoResultProcess"/>
    <dgm:cxn modelId="{D1C6941D-E440-5C4D-81ED-C874863DC312}" type="presOf" srcId="{FB5EF871-8F48-3441-ACB8-3F5C9CD5BB6E}" destId="{2DCA9782-19E5-A74C-A6A3-99744A1C64DC}" srcOrd="0" destOrd="0" presId="urn:microsoft.com/office/officeart/2009/3/layout/RandomtoResultProcess"/>
    <dgm:cxn modelId="{09D95479-75B4-EE43-AEA5-CDD11C994761}" srcId="{C32B1AE7-A9F5-F74A-A03F-DB1583612979}" destId="{D46EC52C-54AC-8B40-9D7D-65C8CF608F6A}" srcOrd="2" destOrd="0" parTransId="{21AC12AD-2831-4741-BDA3-2D8DD01D4F9B}" sibTransId="{EF618CC3-0B52-EA4C-B3F6-5E2FD7244C83}"/>
    <dgm:cxn modelId="{DA4C64BA-F38B-994B-9237-08FA62C40523}" type="presOf" srcId="{B835D311-AB51-E34B-98BB-C3EC746C9AF1}" destId="{5452896A-D348-7C40-B741-45C575A054B7}" srcOrd="0" destOrd="1" presId="urn:microsoft.com/office/officeart/2009/3/layout/RandomtoResultProcess"/>
    <dgm:cxn modelId="{074CE45C-A5AE-E744-8DB4-B35818D191AE}" type="presOf" srcId="{D46EC52C-54AC-8B40-9D7D-65C8CF608F6A}" destId="{5452896A-D348-7C40-B741-45C575A054B7}" srcOrd="0" destOrd="2" presId="urn:microsoft.com/office/officeart/2009/3/layout/RandomtoResultProcess"/>
    <dgm:cxn modelId="{5C3E1807-0AFC-6A40-8FE9-32B619F1589F}" srcId="{FB5EF871-8F48-3441-ACB8-3F5C9CD5BB6E}" destId="{6BB70B71-4CD4-5744-A6F0-C6CA542A33E4}" srcOrd="0" destOrd="0" parTransId="{3F6D478E-5836-934B-BF69-25B4BD33AC75}" sibTransId="{A5565108-0D5D-4248-948D-E520A3F4075E}"/>
    <dgm:cxn modelId="{52A9B8F3-E5B6-B04D-8D0A-3DC4C115EF70}" srcId="{D7546B1D-5ABD-474D-AE13-AB1384D22160}" destId="{FB5EF871-8F48-3441-ACB8-3F5C9CD5BB6E}" srcOrd="1" destOrd="0" parTransId="{A55A5128-E0F1-F145-9838-6337D74915D9}" sibTransId="{CDF30AD1-307A-BA45-B465-13AD43B9FA39}"/>
    <dgm:cxn modelId="{CFCBD555-4CD9-A446-BA2C-B0234025279E}" type="presOf" srcId="{D626C2E3-04F0-F440-996E-987DC67A699B}" destId="{71182A2F-E429-124D-9031-7D4F9703AABE}" srcOrd="0" destOrd="2" presId="urn:microsoft.com/office/officeart/2009/3/layout/RandomtoResultProcess"/>
    <dgm:cxn modelId="{37BFD615-6987-8B43-9F3F-973781D64B78}" srcId="{C32B1AE7-A9F5-F74A-A03F-DB1583612979}" destId="{B835D311-AB51-E34B-98BB-C3EC746C9AF1}" srcOrd="1" destOrd="0" parTransId="{9A8822C9-47EF-0440-B6AB-823C2037CD34}" sibTransId="{B7BCAC40-22BB-944D-8B05-3E851499C0B0}"/>
    <dgm:cxn modelId="{E5502ED9-A481-0F46-92DB-80C6D01B3497}" srcId="{FB5EF871-8F48-3441-ACB8-3F5C9CD5BB6E}" destId="{D626C2E3-04F0-F440-996E-987DC67A699B}" srcOrd="2" destOrd="0" parTransId="{DC4697DF-2B54-754E-9A74-0C5E95E1E038}" sibTransId="{BA70ED5A-DCFE-2E40-9BD8-700521B34FAF}"/>
    <dgm:cxn modelId="{C445AD41-F59A-264A-9481-7A9125FE6656}" type="presOf" srcId="{6BB70B71-4CD4-5744-A6F0-C6CA542A33E4}" destId="{71182A2F-E429-124D-9031-7D4F9703AABE}" srcOrd="0" destOrd="0" presId="urn:microsoft.com/office/officeart/2009/3/layout/RandomtoResultProcess"/>
    <dgm:cxn modelId="{659A7877-F6A7-E241-93E5-6D10B8F475A2}" srcId="{C32B1AE7-A9F5-F74A-A03F-DB1583612979}" destId="{8476803F-BBC0-3D4C-8D9F-CCC44A5E07DE}" srcOrd="0" destOrd="0" parTransId="{0AE8FF1F-FA63-C042-ADBE-24701AA0609B}" sibTransId="{99923DF7-1276-A249-8DF1-414DB35F462C}"/>
    <dgm:cxn modelId="{5FB9F000-1BD7-1C4C-BBCA-25614DD21582}" srcId="{D7546B1D-5ABD-474D-AE13-AB1384D22160}" destId="{614AE43E-C059-0149-97B3-5DA19CA5040C}" srcOrd="2" destOrd="0" parTransId="{379500E7-36CC-4947-94DA-EE6C7D79236F}" sibTransId="{71505F0B-09C5-7C4C-8A93-59CE152A0AF1}"/>
    <dgm:cxn modelId="{6C9DE60E-F4CE-2A44-A6E4-8B1F6B39402D}" type="presOf" srcId="{614AE43E-C059-0149-97B3-5DA19CA5040C}" destId="{867C3591-B782-DC4B-8732-62740806CB32}" srcOrd="0" destOrd="0" presId="urn:microsoft.com/office/officeart/2009/3/layout/RandomtoResultProcess"/>
    <dgm:cxn modelId="{000B214B-A81B-7048-A64F-838614CF0189}" srcId="{FB5EF871-8F48-3441-ACB8-3F5C9CD5BB6E}" destId="{7F4BEA90-C8C3-7B4A-9B44-A9F27E2F15AD}" srcOrd="1" destOrd="0" parTransId="{817E5D17-BE19-5547-B0AF-C51D9E715984}" sibTransId="{7F47E806-9FB9-6A44-9000-9D6657A036F2}"/>
    <dgm:cxn modelId="{CF9BC5F6-E41C-C044-9097-D8F9A1BD1438}" type="presOf" srcId="{8476803F-BBC0-3D4C-8D9F-CCC44A5E07DE}" destId="{5452896A-D348-7C40-B741-45C575A054B7}" srcOrd="0" destOrd="0" presId="urn:microsoft.com/office/officeart/2009/3/layout/RandomtoResultProcess"/>
    <dgm:cxn modelId="{7AF361DE-B4F8-D041-B7F9-130905F7ABC7}" type="presOf" srcId="{D7546B1D-5ABD-474D-AE13-AB1384D22160}" destId="{ED0E058C-20AD-114A-A605-6F6BFB46907F}" srcOrd="0" destOrd="0" presId="urn:microsoft.com/office/officeart/2009/3/layout/RandomtoResultProcess"/>
    <dgm:cxn modelId="{6C812BEB-24B5-4B44-AFFF-0172CBAAFC2D}" srcId="{D7546B1D-5ABD-474D-AE13-AB1384D22160}" destId="{C32B1AE7-A9F5-F74A-A03F-DB1583612979}" srcOrd="0" destOrd="0" parTransId="{361E42ED-AC40-824B-8B0A-A22E1B41B55D}" sibTransId="{39057193-2A0D-A14E-94E2-5CF32628C999}"/>
    <dgm:cxn modelId="{F1FCB517-1D24-FB45-9378-BCE947010A00}" type="presOf" srcId="{7F4BEA90-C8C3-7B4A-9B44-A9F27E2F15AD}" destId="{71182A2F-E429-124D-9031-7D4F9703AABE}" srcOrd="0" destOrd="1" presId="urn:microsoft.com/office/officeart/2009/3/layout/RandomtoResultProcess"/>
    <dgm:cxn modelId="{193B21A4-C296-0446-A4BF-D0707E637971}" type="presParOf" srcId="{ED0E058C-20AD-114A-A605-6F6BFB46907F}" destId="{515B70BB-B348-644F-A9F1-2D6A00671C85}" srcOrd="0" destOrd="0" presId="urn:microsoft.com/office/officeart/2009/3/layout/RandomtoResultProcess"/>
    <dgm:cxn modelId="{ED1FEE82-BEFB-DC47-9C99-844C8FBA5266}" type="presParOf" srcId="{515B70BB-B348-644F-A9F1-2D6A00671C85}" destId="{5086F917-B983-1F49-B5E5-2CDCD1316BAD}" srcOrd="0" destOrd="0" presId="urn:microsoft.com/office/officeart/2009/3/layout/RandomtoResultProcess"/>
    <dgm:cxn modelId="{BDE83017-DD0E-A94F-A7A5-8D5833290F86}" type="presParOf" srcId="{515B70BB-B348-644F-A9F1-2D6A00671C85}" destId="{5452896A-D348-7C40-B741-45C575A054B7}" srcOrd="1" destOrd="0" presId="urn:microsoft.com/office/officeart/2009/3/layout/RandomtoResultProcess"/>
    <dgm:cxn modelId="{8052968F-B636-5849-9B06-574FA53600A8}" type="presParOf" srcId="{515B70BB-B348-644F-A9F1-2D6A00671C85}" destId="{CB22FAAE-C581-F74C-8581-570943BCD9A6}" srcOrd="2" destOrd="0" presId="urn:microsoft.com/office/officeart/2009/3/layout/RandomtoResultProcess"/>
    <dgm:cxn modelId="{53321D82-E9C9-8344-878D-0A555E1CDCD5}" type="presParOf" srcId="{515B70BB-B348-644F-A9F1-2D6A00671C85}" destId="{10A032DA-ACD6-DF46-A404-80CB59D9F956}" srcOrd="3" destOrd="0" presId="urn:microsoft.com/office/officeart/2009/3/layout/RandomtoResultProcess"/>
    <dgm:cxn modelId="{1678ACA3-E957-C642-99AD-6FEE3576FCA3}" type="presParOf" srcId="{515B70BB-B348-644F-A9F1-2D6A00671C85}" destId="{B2A2560C-0F9D-9540-AF0E-7C33F8164AFC}" srcOrd="4" destOrd="0" presId="urn:microsoft.com/office/officeart/2009/3/layout/RandomtoResultProcess"/>
    <dgm:cxn modelId="{3C75D89E-A024-D040-82C0-90CA45237349}" type="presParOf" srcId="{515B70BB-B348-644F-A9F1-2D6A00671C85}" destId="{3DD009EC-5AC7-884E-8B6A-74DFC8147C14}" srcOrd="5" destOrd="0" presId="urn:microsoft.com/office/officeart/2009/3/layout/RandomtoResultProcess"/>
    <dgm:cxn modelId="{0EA9894C-C3CE-A444-BCE2-F49EB5C28589}" type="presParOf" srcId="{515B70BB-B348-644F-A9F1-2D6A00671C85}" destId="{18E6505E-DA46-8F4B-B37A-D627EB2B4D02}" srcOrd="6" destOrd="0" presId="urn:microsoft.com/office/officeart/2009/3/layout/RandomtoResultProcess"/>
    <dgm:cxn modelId="{FCF9DF7F-20B8-744D-9257-462C1EC8833E}" type="presParOf" srcId="{515B70BB-B348-644F-A9F1-2D6A00671C85}" destId="{FF5F001D-4D9A-8A42-8222-0116F1AC4386}" srcOrd="7" destOrd="0" presId="urn:microsoft.com/office/officeart/2009/3/layout/RandomtoResultProcess"/>
    <dgm:cxn modelId="{31765278-0B29-F94E-9900-B92F3410F17A}" type="presParOf" srcId="{515B70BB-B348-644F-A9F1-2D6A00671C85}" destId="{7F7D8DC2-5D2F-304B-9870-C63A5F1F593E}" srcOrd="8" destOrd="0" presId="urn:microsoft.com/office/officeart/2009/3/layout/RandomtoResultProcess"/>
    <dgm:cxn modelId="{0DA836C4-4A1B-024D-9571-D4ADCC67DB7D}" type="presParOf" srcId="{515B70BB-B348-644F-A9F1-2D6A00671C85}" destId="{62219499-D1FA-0343-A03E-CABE95090BF9}" srcOrd="9" destOrd="0" presId="urn:microsoft.com/office/officeart/2009/3/layout/RandomtoResultProcess"/>
    <dgm:cxn modelId="{895BC769-6A93-C343-9E40-9E268E643683}" type="presParOf" srcId="{515B70BB-B348-644F-A9F1-2D6A00671C85}" destId="{92535A16-D92B-B845-AD81-5A7289479194}" srcOrd="10" destOrd="0" presId="urn:microsoft.com/office/officeart/2009/3/layout/RandomtoResultProcess"/>
    <dgm:cxn modelId="{E8E9D1CB-C4D9-224B-8462-A869D6D889E8}" type="presParOf" srcId="{515B70BB-B348-644F-A9F1-2D6A00671C85}" destId="{7A0232DB-56A6-EB43-AC32-52A5AE6DA3DA}" srcOrd="11" destOrd="0" presId="urn:microsoft.com/office/officeart/2009/3/layout/RandomtoResultProcess"/>
    <dgm:cxn modelId="{B89BDCE4-86B3-CA4D-9D0D-4E22D76752D1}" type="presParOf" srcId="{515B70BB-B348-644F-A9F1-2D6A00671C85}" destId="{EBD07778-36F1-FE44-99DC-4032059DFD90}" srcOrd="12" destOrd="0" presId="urn:microsoft.com/office/officeart/2009/3/layout/RandomtoResultProcess"/>
    <dgm:cxn modelId="{616EBF50-63D2-2042-AE87-77E5189E680B}" type="presParOf" srcId="{515B70BB-B348-644F-A9F1-2D6A00671C85}" destId="{29A53B14-99B4-594B-A802-60243427A146}" srcOrd="13" destOrd="0" presId="urn:microsoft.com/office/officeart/2009/3/layout/RandomtoResultProcess"/>
    <dgm:cxn modelId="{2405B511-52A9-C94E-8812-0C27560554A0}" type="presParOf" srcId="{515B70BB-B348-644F-A9F1-2D6A00671C85}" destId="{CF36F56C-66AB-D84E-8522-733EF909DDAB}" srcOrd="14" destOrd="0" presId="urn:microsoft.com/office/officeart/2009/3/layout/RandomtoResultProcess"/>
    <dgm:cxn modelId="{0ED9C29E-4505-E14E-A772-5AB2596E4CB8}" type="presParOf" srcId="{515B70BB-B348-644F-A9F1-2D6A00671C85}" destId="{08EC4EC5-77A7-B145-A79B-A4938CBFACEE}" srcOrd="15" destOrd="0" presId="urn:microsoft.com/office/officeart/2009/3/layout/RandomtoResultProcess"/>
    <dgm:cxn modelId="{970E79B3-8F7D-A549-92D3-B266F00802D0}" type="presParOf" srcId="{515B70BB-B348-644F-A9F1-2D6A00671C85}" destId="{D484AA2D-F465-134F-A48B-2CC1D2F1CA26}" srcOrd="16" destOrd="0" presId="urn:microsoft.com/office/officeart/2009/3/layout/RandomtoResultProcess"/>
    <dgm:cxn modelId="{D990DBF2-0100-D84A-925C-6AC18ECB63E5}" type="presParOf" srcId="{515B70BB-B348-644F-A9F1-2D6A00671C85}" destId="{DDA328CB-8579-DB4F-A0DD-FA4D4518AEEA}" srcOrd="17" destOrd="0" presId="urn:microsoft.com/office/officeart/2009/3/layout/RandomtoResultProcess"/>
    <dgm:cxn modelId="{6E4A5B1E-1009-3F40-AFA9-21A5A5B51694}" type="presParOf" srcId="{515B70BB-B348-644F-A9F1-2D6A00671C85}" destId="{D21EE8CB-0843-FC4D-800C-647FC3387454}" srcOrd="18" destOrd="0" presId="urn:microsoft.com/office/officeart/2009/3/layout/RandomtoResultProcess"/>
    <dgm:cxn modelId="{E07E3FE9-8E74-F34F-ACAA-34BA2130C58E}" type="presParOf" srcId="{515B70BB-B348-644F-A9F1-2D6A00671C85}" destId="{C118B31A-61DB-894C-AAE0-EA2F74E95CE0}" srcOrd="19" destOrd="0" presId="urn:microsoft.com/office/officeart/2009/3/layout/RandomtoResultProcess"/>
    <dgm:cxn modelId="{AD249752-1EBF-4E48-A2EC-CEA4C15ABA48}" type="presParOf" srcId="{ED0E058C-20AD-114A-A605-6F6BFB46907F}" destId="{13B9A663-C970-424C-A710-0AD8D9AAE55A}" srcOrd="1" destOrd="0" presId="urn:microsoft.com/office/officeart/2009/3/layout/RandomtoResultProcess"/>
    <dgm:cxn modelId="{C4CD42A4-C220-6F4C-B230-F2017E26B611}" type="presParOf" srcId="{13B9A663-C970-424C-A710-0AD8D9AAE55A}" destId="{02BDB26A-1423-0842-9792-40AFC3D7F6BB}" srcOrd="0" destOrd="0" presId="urn:microsoft.com/office/officeart/2009/3/layout/RandomtoResultProcess"/>
    <dgm:cxn modelId="{AA25D0BD-4ACF-BB4B-B21E-7FC0203F1656}" type="presParOf" srcId="{13B9A663-C970-424C-A710-0AD8D9AAE55A}" destId="{E1E79381-D939-6246-85F0-C2031EA99C35}" srcOrd="1" destOrd="0" presId="urn:microsoft.com/office/officeart/2009/3/layout/RandomtoResultProcess"/>
    <dgm:cxn modelId="{7708B236-209F-134F-8106-B5E9270E8068}" type="presParOf" srcId="{ED0E058C-20AD-114A-A605-6F6BFB46907F}" destId="{4ABF2FFD-68E7-0743-88ED-59B925B06CD9}" srcOrd="2" destOrd="0" presId="urn:microsoft.com/office/officeart/2009/3/layout/RandomtoResultProcess"/>
    <dgm:cxn modelId="{CE5362C6-01F1-524E-9A17-89A3A66B730F}" type="presParOf" srcId="{4ABF2FFD-68E7-0743-88ED-59B925B06CD9}" destId="{2DCA9782-19E5-A74C-A6A3-99744A1C64DC}" srcOrd="0" destOrd="0" presId="urn:microsoft.com/office/officeart/2009/3/layout/RandomtoResultProcess"/>
    <dgm:cxn modelId="{AEC6CBEA-3B3B-0649-917B-5BB5A4C39442}" type="presParOf" srcId="{4ABF2FFD-68E7-0743-88ED-59B925B06CD9}" destId="{71182A2F-E429-124D-9031-7D4F9703AABE}" srcOrd="1" destOrd="0" presId="urn:microsoft.com/office/officeart/2009/3/layout/RandomtoResultProcess"/>
    <dgm:cxn modelId="{EDA7DE55-B3C3-7943-9123-FE58B4046A22}" type="presParOf" srcId="{4ABF2FFD-68E7-0743-88ED-59B925B06CD9}" destId="{A40EF235-16FD-4743-90F9-32DECBB8AE45}" srcOrd="2" destOrd="0" presId="urn:microsoft.com/office/officeart/2009/3/layout/RandomtoResultProcess"/>
    <dgm:cxn modelId="{0AD6BA65-22D3-0C4E-A496-F831F2BC8155}" type="presParOf" srcId="{ED0E058C-20AD-114A-A605-6F6BFB46907F}" destId="{891AFC93-7EC3-1C47-887C-B6D7CB7124C8}" srcOrd="3" destOrd="0" presId="urn:microsoft.com/office/officeart/2009/3/layout/RandomtoResultProcess"/>
    <dgm:cxn modelId="{E9EC4295-AE23-2348-981F-DF8D49184AE8}" type="presParOf" srcId="{891AFC93-7EC3-1C47-887C-B6D7CB7124C8}" destId="{2828F431-1B24-094C-B722-8B7182486B49}" srcOrd="0" destOrd="0" presId="urn:microsoft.com/office/officeart/2009/3/layout/RandomtoResultProcess"/>
    <dgm:cxn modelId="{437CB8BA-D91A-E94B-99A3-1685A8888C59}" type="presParOf" srcId="{891AFC93-7EC3-1C47-887C-B6D7CB7124C8}" destId="{E8439759-2725-1043-A9EB-4388DF7CCF80}" srcOrd="1" destOrd="0" presId="urn:microsoft.com/office/officeart/2009/3/layout/RandomtoResultProcess"/>
    <dgm:cxn modelId="{2E148958-73F4-6C40-84AB-0B82DC9B8407}" type="presParOf" srcId="{ED0E058C-20AD-114A-A605-6F6BFB46907F}" destId="{526985EC-1D9D-344F-A68F-C73D720C12C8}" srcOrd="4" destOrd="0" presId="urn:microsoft.com/office/officeart/2009/3/layout/RandomtoResultProcess"/>
    <dgm:cxn modelId="{F08AE01B-B85C-AF47-A010-E85A60AA2764}" type="presParOf" srcId="{526985EC-1D9D-344F-A68F-C73D720C12C8}" destId="{867C3591-B782-DC4B-8732-62740806CB32}" srcOrd="0" destOrd="0" presId="urn:microsoft.com/office/officeart/2009/3/layout/RandomtoResultProcess"/>
    <dgm:cxn modelId="{E0616AB2-B427-B949-B4E1-D8259D2D1E2C}" type="presParOf" srcId="{526985EC-1D9D-344F-A68F-C73D720C12C8}" destId="{A73668B9-8CC4-1E4B-BAD3-500E28A5A375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53FE3-2D66-2C4B-AB53-50BA0BA30A14}">
      <dsp:nvSpPr>
        <dsp:cNvPr id="0" name=""/>
        <dsp:cNvSpPr/>
      </dsp:nvSpPr>
      <dsp:spPr>
        <a:xfrm>
          <a:off x="310761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08972" y="3316465"/>
        <a:ext cx="72669" cy="72669"/>
      </dsp:txXfrm>
    </dsp:sp>
    <dsp:sp modelId="{43D92CD4-CEB8-D342-A3E6-75CCAB9CA082}">
      <dsp:nvSpPr>
        <dsp:cNvPr id="0" name=""/>
        <dsp:cNvSpPr/>
      </dsp:nvSpPr>
      <dsp:spPr>
        <a:xfrm>
          <a:off x="310761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28422" y="2692448"/>
        <a:ext cx="33769" cy="33769"/>
      </dsp:txXfrm>
    </dsp:sp>
    <dsp:sp modelId="{5DD60C41-D0EC-6145-BCFE-2C86E6E9518F}">
      <dsp:nvSpPr>
        <dsp:cNvPr id="0" name=""/>
        <dsp:cNvSpPr/>
      </dsp:nvSpPr>
      <dsp:spPr>
        <a:xfrm>
          <a:off x="310761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08972" y="2029532"/>
        <a:ext cx="72669" cy="72669"/>
      </dsp:txXfrm>
    </dsp:sp>
    <dsp:sp modelId="{5F0D41FC-6931-6E4E-9E8A-F7AC394C6753}">
      <dsp:nvSpPr>
        <dsp:cNvPr id="0" name=""/>
        <dsp:cNvSpPr/>
      </dsp:nvSpPr>
      <dsp:spPr>
        <a:xfrm rot="16200000">
          <a:off x="-116491" y="2194560"/>
          <a:ext cx="5418667" cy="1029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Research Development</a:t>
          </a:r>
          <a:endParaRPr lang="en-US" sz="4500" kern="1200" dirty="0"/>
        </a:p>
      </dsp:txBody>
      <dsp:txXfrm>
        <a:off x="-116491" y="2194560"/>
        <a:ext cx="5418667" cy="1029546"/>
      </dsp:txXfrm>
    </dsp:sp>
    <dsp:sp modelId="{A9A99BC4-D4F2-D640-9729-615CFDB50E18}">
      <dsp:nvSpPr>
        <dsp:cNvPr id="0" name=""/>
        <dsp:cNvSpPr/>
      </dsp:nvSpPr>
      <dsp:spPr>
        <a:xfrm>
          <a:off x="3782998" y="907626"/>
          <a:ext cx="3376913" cy="1029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Publication 60 publications/year</a:t>
          </a:r>
          <a:endParaRPr lang="en-US" sz="3400" kern="1200" dirty="0"/>
        </a:p>
      </dsp:txBody>
      <dsp:txXfrm>
        <a:off x="3782998" y="907626"/>
        <a:ext cx="3376913" cy="1029546"/>
      </dsp:txXfrm>
    </dsp:sp>
    <dsp:sp modelId="{F089ED72-839D-7746-A5D0-83AD9B52E6D4}">
      <dsp:nvSpPr>
        <dsp:cNvPr id="0" name=""/>
        <dsp:cNvSpPr/>
      </dsp:nvSpPr>
      <dsp:spPr>
        <a:xfrm>
          <a:off x="3782998" y="2194560"/>
          <a:ext cx="3376913" cy="1029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Innovative product 10 research/year</a:t>
          </a:r>
          <a:endParaRPr lang="en-US" sz="3400" kern="1200" dirty="0"/>
        </a:p>
      </dsp:txBody>
      <dsp:txXfrm>
        <a:off x="3782998" y="2194560"/>
        <a:ext cx="3376913" cy="1029546"/>
      </dsp:txXfrm>
    </dsp:sp>
    <dsp:sp modelId="{1178BD56-E08B-9D4B-A68B-90FB287C38BB}">
      <dsp:nvSpPr>
        <dsp:cNvPr id="0" name=""/>
        <dsp:cNvSpPr/>
      </dsp:nvSpPr>
      <dsp:spPr>
        <a:xfrm>
          <a:off x="3782998" y="3481493"/>
          <a:ext cx="3376913" cy="1029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Funding 45 MTHB/Year</a:t>
          </a:r>
          <a:endParaRPr lang="en-US" sz="3400" kern="1200" dirty="0"/>
        </a:p>
      </dsp:txBody>
      <dsp:txXfrm>
        <a:off x="3782998" y="3481493"/>
        <a:ext cx="3376913" cy="102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6F917-B983-1F49-B5E5-2CDCD1316BAD}">
      <dsp:nvSpPr>
        <dsp:cNvPr id="0" name=""/>
        <dsp:cNvSpPr/>
      </dsp:nvSpPr>
      <dsp:spPr>
        <a:xfrm>
          <a:off x="503026" y="929278"/>
          <a:ext cx="2607669" cy="85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ข้อมูลวิจัยมากมาย</a:t>
          </a:r>
          <a:endParaRPr lang="en-US" sz="2600" kern="1200" dirty="0"/>
        </a:p>
      </dsp:txBody>
      <dsp:txXfrm>
        <a:off x="503026" y="929278"/>
        <a:ext cx="2607669" cy="859345"/>
      </dsp:txXfrm>
    </dsp:sp>
    <dsp:sp modelId="{5452896A-D348-7C40-B741-45C575A054B7}">
      <dsp:nvSpPr>
        <dsp:cNvPr id="0" name=""/>
        <dsp:cNvSpPr/>
      </dsp:nvSpPr>
      <dsp:spPr>
        <a:xfrm>
          <a:off x="503026" y="2741342"/>
          <a:ext cx="2607669" cy="160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100" kern="1200" dirty="0" smtClean="0"/>
            <a:t>มีผลงานวิจัยเล่มฉบับสมบูรณ์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100" kern="1200" dirty="0" smtClean="0"/>
            <a:t>มี </a:t>
          </a:r>
          <a:r>
            <a:rPr lang="en-US" sz="2100" kern="1200" dirty="0" smtClean="0"/>
            <a:t>Raw Data </a:t>
          </a:r>
          <a:r>
            <a:rPr lang="th-TH" sz="2100" kern="1200" dirty="0" smtClean="0"/>
            <a:t>มากมาย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100" kern="1200" dirty="0" smtClean="0"/>
            <a:t>ไม่รู้จะเร่</a:t>
          </a:r>
          <a:r>
            <a:rPr lang="th-TH" sz="2100" kern="1200" dirty="0" err="1" smtClean="0"/>
            <a:t>ิม</a:t>
          </a:r>
          <a:r>
            <a:rPr lang="th-TH" sz="2100" kern="1200" dirty="0" smtClean="0"/>
            <a:t>ต้นเขียนอย่างไร</a:t>
          </a:r>
          <a:endParaRPr lang="en-US" sz="2100" kern="1200" dirty="0"/>
        </a:p>
      </dsp:txBody>
      <dsp:txXfrm>
        <a:off x="503026" y="2741342"/>
        <a:ext cx="2607669" cy="1609995"/>
      </dsp:txXfrm>
    </dsp:sp>
    <dsp:sp modelId="{CB22FAAE-C581-F74C-8581-570943BCD9A6}">
      <dsp:nvSpPr>
        <dsp:cNvPr id="0" name=""/>
        <dsp:cNvSpPr/>
      </dsp:nvSpPr>
      <dsp:spPr>
        <a:xfrm>
          <a:off x="500063" y="667919"/>
          <a:ext cx="207428" cy="207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A032DA-ACD6-DF46-A404-80CB59D9F956}">
      <dsp:nvSpPr>
        <dsp:cNvPr id="0" name=""/>
        <dsp:cNvSpPr/>
      </dsp:nvSpPr>
      <dsp:spPr>
        <a:xfrm>
          <a:off x="645262" y="377519"/>
          <a:ext cx="207428" cy="207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2560C-0F9D-9540-AF0E-7C33F8164AFC}">
      <dsp:nvSpPr>
        <dsp:cNvPr id="0" name=""/>
        <dsp:cNvSpPr/>
      </dsp:nvSpPr>
      <dsp:spPr>
        <a:xfrm>
          <a:off x="993742" y="435599"/>
          <a:ext cx="325958" cy="3259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009EC-5AC7-884E-8B6A-74DFC8147C14}">
      <dsp:nvSpPr>
        <dsp:cNvPr id="0" name=""/>
        <dsp:cNvSpPr/>
      </dsp:nvSpPr>
      <dsp:spPr>
        <a:xfrm>
          <a:off x="1284142" y="116159"/>
          <a:ext cx="207428" cy="207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E6505E-DA46-8F4B-B37A-D627EB2B4D02}">
      <dsp:nvSpPr>
        <dsp:cNvPr id="0" name=""/>
        <dsp:cNvSpPr/>
      </dsp:nvSpPr>
      <dsp:spPr>
        <a:xfrm>
          <a:off x="1661661" y="0"/>
          <a:ext cx="207428" cy="207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F001D-4D9A-8A42-8222-0116F1AC4386}">
      <dsp:nvSpPr>
        <dsp:cNvPr id="0" name=""/>
        <dsp:cNvSpPr/>
      </dsp:nvSpPr>
      <dsp:spPr>
        <a:xfrm>
          <a:off x="2126300" y="203279"/>
          <a:ext cx="207428" cy="207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7D8DC2-5D2F-304B-9870-C63A5F1F593E}">
      <dsp:nvSpPr>
        <dsp:cNvPr id="0" name=""/>
        <dsp:cNvSpPr/>
      </dsp:nvSpPr>
      <dsp:spPr>
        <a:xfrm>
          <a:off x="2416700" y="348479"/>
          <a:ext cx="325958" cy="3259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19499-D1FA-0343-A03E-CABE95090BF9}">
      <dsp:nvSpPr>
        <dsp:cNvPr id="0" name=""/>
        <dsp:cNvSpPr/>
      </dsp:nvSpPr>
      <dsp:spPr>
        <a:xfrm>
          <a:off x="2823259" y="667919"/>
          <a:ext cx="207428" cy="207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35A16-D92B-B845-AD81-5A7289479194}">
      <dsp:nvSpPr>
        <dsp:cNvPr id="0" name=""/>
        <dsp:cNvSpPr/>
      </dsp:nvSpPr>
      <dsp:spPr>
        <a:xfrm>
          <a:off x="2997499" y="987358"/>
          <a:ext cx="207428" cy="207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0232DB-56A6-EB43-AC32-52A5AE6DA3DA}">
      <dsp:nvSpPr>
        <dsp:cNvPr id="0" name=""/>
        <dsp:cNvSpPr/>
      </dsp:nvSpPr>
      <dsp:spPr>
        <a:xfrm>
          <a:off x="1487421" y="377519"/>
          <a:ext cx="533387" cy="5333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D07778-36F1-FE44-99DC-4032059DFD90}">
      <dsp:nvSpPr>
        <dsp:cNvPr id="0" name=""/>
        <dsp:cNvSpPr/>
      </dsp:nvSpPr>
      <dsp:spPr>
        <a:xfrm>
          <a:off x="354863" y="1481037"/>
          <a:ext cx="207428" cy="207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A53B14-99B4-594B-A802-60243427A146}">
      <dsp:nvSpPr>
        <dsp:cNvPr id="0" name=""/>
        <dsp:cNvSpPr/>
      </dsp:nvSpPr>
      <dsp:spPr>
        <a:xfrm>
          <a:off x="529103" y="1742397"/>
          <a:ext cx="325958" cy="3259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6F56C-66AB-D84E-8522-733EF909DDAB}">
      <dsp:nvSpPr>
        <dsp:cNvPr id="0" name=""/>
        <dsp:cNvSpPr/>
      </dsp:nvSpPr>
      <dsp:spPr>
        <a:xfrm>
          <a:off x="964702" y="1974717"/>
          <a:ext cx="474121" cy="474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EC4EC5-77A7-B145-A79B-A4938CBFACEE}">
      <dsp:nvSpPr>
        <dsp:cNvPr id="0" name=""/>
        <dsp:cNvSpPr/>
      </dsp:nvSpPr>
      <dsp:spPr>
        <a:xfrm>
          <a:off x="1574541" y="2352236"/>
          <a:ext cx="207428" cy="207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84AA2D-F465-134F-A48B-2CC1D2F1CA26}">
      <dsp:nvSpPr>
        <dsp:cNvPr id="0" name=""/>
        <dsp:cNvSpPr/>
      </dsp:nvSpPr>
      <dsp:spPr>
        <a:xfrm>
          <a:off x="1690701" y="1974717"/>
          <a:ext cx="325958" cy="3259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A328CB-8579-DB4F-A0DD-FA4D4518AEEA}">
      <dsp:nvSpPr>
        <dsp:cNvPr id="0" name=""/>
        <dsp:cNvSpPr/>
      </dsp:nvSpPr>
      <dsp:spPr>
        <a:xfrm>
          <a:off x="1981101" y="2381276"/>
          <a:ext cx="207428" cy="207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1EE8CB-0843-FC4D-800C-647FC3387454}">
      <dsp:nvSpPr>
        <dsp:cNvPr id="0" name=""/>
        <dsp:cNvSpPr/>
      </dsp:nvSpPr>
      <dsp:spPr>
        <a:xfrm>
          <a:off x="2242460" y="1916637"/>
          <a:ext cx="474121" cy="474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8B31A-61DB-894C-AAE0-EA2F74E95CE0}">
      <dsp:nvSpPr>
        <dsp:cNvPr id="0" name=""/>
        <dsp:cNvSpPr/>
      </dsp:nvSpPr>
      <dsp:spPr>
        <a:xfrm>
          <a:off x="2881339" y="1800477"/>
          <a:ext cx="325958" cy="3259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BDB26A-1423-0842-9792-40AFC3D7F6BB}">
      <dsp:nvSpPr>
        <dsp:cNvPr id="0" name=""/>
        <dsp:cNvSpPr/>
      </dsp:nvSpPr>
      <dsp:spPr>
        <a:xfrm>
          <a:off x="3207298" y="435116"/>
          <a:ext cx="957294" cy="182757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CA9782-19E5-A74C-A6A3-99744A1C64DC}">
      <dsp:nvSpPr>
        <dsp:cNvPr id="0" name=""/>
        <dsp:cNvSpPr/>
      </dsp:nvSpPr>
      <dsp:spPr>
        <a:xfrm>
          <a:off x="4164592" y="436004"/>
          <a:ext cx="261080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Mentor </a:t>
          </a:r>
          <a:r>
            <a:rPr lang="th-TH" sz="2600" kern="1200" dirty="0" smtClean="0"/>
            <a:t>ผู้เชี่ยวชาญ</a:t>
          </a:r>
          <a:endParaRPr lang="en-US" sz="2600" kern="1200" dirty="0"/>
        </a:p>
      </dsp:txBody>
      <dsp:txXfrm>
        <a:off x="4164592" y="436004"/>
        <a:ext cx="2610802" cy="1827561"/>
      </dsp:txXfrm>
    </dsp:sp>
    <dsp:sp modelId="{71182A2F-E429-124D-9031-7D4F9703AABE}">
      <dsp:nvSpPr>
        <dsp:cNvPr id="0" name=""/>
        <dsp:cNvSpPr/>
      </dsp:nvSpPr>
      <dsp:spPr>
        <a:xfrm>
          <a:off x="4164592" y="2741342"/>
          <a:ext cx="2610802" cy="160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100" kern="1200" dirty="0" smtClean="0"/>
            <a:t>แนวทางการเลือกข้อมูลมาตีพิมพ์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100" kern="1200" dirty="0" smtClean="0"/>
            <a:t>การเลือกวารสารที่เหมาะสม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100" kern="1200" dirty="0" smtClean="0"/>
            <a:t>การแนะนำแนวทางในการเขียนพร้อมผลักดัน</a:t>
          </a:r>
          <a:endParaRPr lang="en-US" sz="2100" kern="1200" dirty="0"/>
        </a:p>
      </dsp:txBody>
      <dsp:txXfrm>
        <a:off x="4164592" y="2741342"/>
        <a:ext cx="2610802" cy="1609995"/>
      </dsp:txXfrm>
    </dsp:sp>
    <dsp:sp modelId="{2828F431-1B24-094C-B722-8B7182486B49}">
      <dsp:nvSpPr>
        <dsp:cNvPr id="0" name=""/>
        <dsp:cNvSpPr/>
      </dsp:nvSpPr>
      <dsp:spPr>
        <a:xfrm>
          <a:off x="6775395" y="435116"/>
          <a:ext cx="957294" cy="182757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7C3591-B782-DC4B-8732-62740806CB32}">
      <dsp:nvSpPr>
        <dsp:cNvPr id="0" name=""/>
        <dsp:cNvSpPr/>
      </dsp:nvSpPr>
      <dsp:spPr>
        <a:xfrm>
          <a:off x="7837122" y="284081"/>
          <a:ext cx="2219182" cy="22191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Submission</a:t>
          </a:r>
          <a:endParaRPr lang="en-US" sz="2600" kern="1200" dirty="0"/>
        </a:p>
      </dsp:txBody>
      <dsp:txXfrm>
        <a:off x="8162114" y="609073"/>
        <a:ext cx="1569198" cy="15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DEE2-32FF-CA40-BEC4-BCD404F45A87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36F-BCA4-F34B-A085-EC838A52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DEE2-32FF-CA40-BEC4-BCD404F45A87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36F-BCA4-F34B-A085-EC838A52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2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DEE2-32FF-CA40-BEC4-BCD404F45A87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36F-BCA4-F34B-A085-EC838A52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8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DEE2-32FF-CA40-BEC4-BCD404F45A87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36F-BCA4-F34B-A085-EC838A52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1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DEE2-32FF-CA40-BEC4-BCD404F45A87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36F-BCA4-F34B-A085-EC838A52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3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DEE2-32FF-CA40-BEC4-BCD404F45A87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36F-BCA4-F34B-A085-EC838A52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5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DEE2-32FF-CA40-BEC4-BCD404F45A87}" type="datetimeFigureOut">
              <a:rPr lang="en-US" smtClean="0"/>
              <a:t>7/23/18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36F-BCA4-F34B-A085-EC838A52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4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DEE2-32FF-CA40-BEC4-BCD404F45A87}" type="datetimeFigureOut">
              <a:rPr lang="en-US" smtClean="0"/>
              <a:t>7/23/18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36F-BCA4-F34B-A085-EC838A52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3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DEE2-32FF-CA40-BEC4-BCD404F45A87}" type="datetimeFigureOut">
              <a:rPr lang="en-US" smtClean="0"/>
              <a:t>7/23/18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36F-BCA4-F34B-A085-EC838A52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9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DEE2-32FF-CA40-BEC4-BCD404F45A87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36F-BCA4-F34B-A085-EC838A52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2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DEE2-32FF-CA40-BEC4-BCD404F45A87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36F-BCA4-F34B-A085-EC838A52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2DEE2-32FF-CA40-BEC4-BCD404F45A87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436F-BCA4-F34B-A085-EC838A52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5260" y="1449547"/>
            <a:ext cx="12367260" cy="2387600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Tahoma" charset="0"/>
                <a:ea typeface="Tahoma" charset="0"/>
                <a:cs typeface="Tahoma" charset="0"/>
              </a:rPr>
              <a:t> “โครงการสัมมนาพัฒนาศักยภาพงานวิจัย</a:t>
            </a:r>
            <a:r>
              <a:rPr lang="th-TH" dirty="0" smtClean="0">
                <a:latin typeface="Tahoma" charset="0"/>
                <a:ea typeface="Tahoma" charset="0"/>
                <a:cs typeface="Tahoma" charset="0"/>
              </a:rPr>
              <a:t>”</a:t>
            </a:r>
            <a:r>
              <a:rPr lang="en-US" dirty="0" smtClean="0">
                <a:latin typeface="Tahoma" charset="0"/>
                <a:ea typeface="Tahoma" charset="0"/>
                <a:cs typeface="Tahoma" charset="0"/>
              </a:rPr>
              <a:t/>
            </a:r>
            <a:br>
              <a:rPr lang="en-US" dirty="0" smtClean="0">
                <a:latin typeface="Tahoma" charset="0"/>
                <a:ea typeface="Tahoma" charset="0"/>
                <a:cs typeface="Tahoma" charset="0"/>
              </a:rPr>
            </a:br>
            <a:endParaRPr lang="en-US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260" y="4836478"/>
            <a:ext cx="10020300" cy="1724342"/>
          </a:xfrm>
        </p:spPr>
        <p:txBody>
          <a:bodyPr/>
          <a:lstStyle/>
          <a:p>
            <a:r>
              <a:rPr lang="th-TH" b="1" dirty="0" smtClean="0">
                <a:latin typeface="Tahoma" charset="0"/>
                <a:ea typeface="Tahoma" charset="0"/>
                <a:cs typeface="Tahoma" charset="0"/>
              </a:rPr>
              <a:t>ฝ่ายวิจัยพัฒนาและบริการวิชาการ คณะวิศวกรรมศาสตร์ </a:t>
            </a:r>
            <a:endParaRPr lang="en-US" b="1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th-TH" b="1" dirty="0" smtClean="0">
                <a:latin typeface="Tahoma" charset="0"/>
                <a:ea typeface="Tahoma" charset="0"/>
                <a:cs typeface="Tahoma" charset="0"/>
              </a:rPr>
              <a:t>มหาวิทยาลัยเทคโนโลยีราชมงคลธัญบุรี</a:t>
            </a:r>
            <a:endParaRPr lang="en-US" b="1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5145"/>
            <a:ext cx="10515600" cy="1325563"/>
          </a:xfrm>
        </p:spPr>
        <p:txBody>
          <a:bodyPr/>
          <a:lstStyle/>
          <a:p>
            <a:r>
              <a:rPr lang="th-TH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คณะวิศวกรรมศาสตร์ 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77 </a:t>
            </a:r>
            <a:r>
              <a:rPr lang="th-TH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แห่งทั่วประเทศไทย</a:t>
            </a:r>
            <a:endParaRPr lang="en-US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1265238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คณะวิศวกรรมศาสตร์  มท</a:t>
            </a:r>
            <a:r>
              <a:rPr lang="th-TH" sz="3600" b="1" dirty="0" err="1" smtClean="0">
                <a:solidFill>
                  <a:schemeClr val="accent6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ร</a:t>
            </a: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.ธัญบุรี  อยู่ตรงไหน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795234"/>
            <a:ext cx="10515600" cy="1691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ทำอย่างไร  เวลาไปขอทุนภายนอก  มท</a:t>
            </a:r>
            <a:r>
              <a:rPr lang="th-TH" sz="3600" b="1" dirty="0" err="1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ร</a:t>
            </a:r>
            <a:r>
              <a:rPr lang="th-TH" sz="36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.ธัญบุรี จะโดดเด่น</a:t>
            </a:r>
            <a:endParaRPr lang="en-US" sz="3600" b="1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053008"/>
            <a:ext cx="10515600" cy="1691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ทำอย่างไร  นักศึกษาถึงเลือกเรียน ที่ มท</a:t>
            </a:r>
            <a:r>
              <a:rPr lang="th-TH" sz="3600" b="1" dirty="0" err="1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ร</a:t>
            </a:r>
            <a:r>
              <a:rPr lang="th-TH" sz="36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.ธัญบุรี</a:t>
            </a:r>
            <a:endParaRPr lang="en-US" sz="36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57043"/>
            <a:ext cx="10515600" cy="1325563"/>
          </a:xfrm>
        </p:spPr>
        <p:txBody>
          <a:bodyPr/>
          <a:lstStyle/>
          <a:p>
            <a:r>
              <a:rPr lang="en-US" dirty="0" smtClean="0"/>
              <a:t>Faculty of Engineering, RMUTT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19155139"/>
              </p:ext>
            </p:extLst>
          </p:nvPr>
        </p:nvGraphicFramePr>
        <p:xfrm>
          <a:off x="431800" y="1154006"/>
          <a:ext cx="92379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4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287"/>
            <a:ext cx="10515600" cy="1325563"/>
          </a:xfrm>
        </p:spPr>
        <p:txBody>
          <a:bodyPr/>
          <a:lstStyle/>
          <a:p>
            <a:r>
              <a:rPr lang="en-US" dirty="0" smtClean="0"/>
              <a:t>Publication in Scopus/ISI/SJR Data based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1300" y="1182326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ahoma" charset="0"/>
                <a:ea typeface="Tahoma" charset="0"/>
                <a:cs typeface="Tahoma" charset="0"/>
              </a:rPr>
              <a:t>https://</a:t>
            </a:r>
            <a:r>
              <a:rPr lang="en-US" sz="4000" b="1" dirty="0" err="1" smtClean="0">
                <a:latin typeface="Tahoma" charset="0"/>
                <a:ea typeface="Tahoma" charset="0"/>
                <a:cs typeface="Tahoma" charset="0"/>
              </a:rPr>
              <a:t>www.scimagojr.com</a:t>
            </a:r>
            <a:r>
              <a:rPr lang="en-US" sz="4000" b="1" dirty="0" smtClean="0">
                <a:latin typeface="Tahoma" charset="0"/>
                <a:ea typeface="Tahoma" charset="0"/>
                <a:cs typeface="Tahoma" charset="0"/>
              </a:rPr>
              <a:t>/</a:t>
            </a:r>
            <a:endParaRPr lang="en-US" sz="40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2307134"/>
            <a:ext cx="8341360" cy="43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apps.webofknowledge.com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5625"/>
            <a:ext cx="9128760" cy="48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www.scopus.com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460500"/>
            <a:ext cx="91948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TALK: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962785"/>
            <a:ext cx="10382250" cy="304355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Mentor </a:t>
            </a:r>
            <a:r>
              <a:rPr lang="th-TH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เพื่อการตีพิมพ์</a:t>
            </a:r>
            <a:endParaRPr lang="en-US" b="1" dirty="0" smtClean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การขอครุภัณฑ์เพื่อ</a:t>
            </a:r>
            <a:r>
              <a:rPr lang="th-TH" b="1" dirty="0" err="1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การทำ</a:t>
            </a:r>
            <a:r>
              <a:rPr lang="th-TH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วิจัยเพื่อการตีพิมพ์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การตั้งกลุ่มวิจัยเพื่อการขอห้องปฏิบัติการเฉพาะทาง</a:t>
            </a:r>
          </a:p>
          <a:p>
            <a:endParaRPr lang="en-US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7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 ????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8309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42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การสนับสนุนจากมหาวิทยาลัย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6413500" cy="337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60295"/>
            <a:ext cx="6096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19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</TotalTime>
  <Words>154</Words>
  <Application>Microsoft Macintosh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Angsana New</vt:lpstr>
      <vt:lpstr>Calibri</vt:lpstr>
      <vt:lpstr>Calibri Light</vt:lpstr>
      <vt:lpstr>Tahoma</vt:lpstr>
      <vt:lpstr>Arial</vt:lpstr>
      <vt:lpstr>Office Theme</vt:lpstr>
      <vt:lpstr> “โครงการสัมมนาพัฒนาศักยภาพงานวิจัย” </vt:lpstr>
      <vt:lpstr>คณะวิศวกรรมศาสตร์  77 แห่งทั่วประเทศไทย</vt:lpstr>
      <vt:lpstr>Faculty of Engineering, RMUTT</vt:lpstr>
      <vt:lpstr>Publication in Scopus/ISI/SJR Data based</vt:lpstr>
      <vt:lpstr>http://apps.webofknowledge.com/</vt:lpstr>
      <vt:lpstr>https://www.scopus.com/</vt:lpstr>
      <vt:lpstr>LAB TALK:</vt:lpstr>
      <vt:lpstr>Mentor ????</vt:lpstr>
      <vt:lpstr>การสนับสนุนจากมหาวิทยาลัย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“โครงการสัมมนาพัฒนาศักยภาพงานวิจัย”  ระหว่างวันที่ 16 -18 กรกฎาคม 2561  และ 23 กรกฎาคม 2561 </dc:title>
  <dc:creator>Microsoft Office User</dc:creator>
  <cp:lastModifiedBy>Microsoft Office User</cp:lastModifiedBy>
  <cp:revision>5</cp:revision>
  <dcterms:created xsi:type="dcterms:W3CDTF">2018-07-23T01:37:15Z</dcterms:created>
  <dcterms:modified xsi:type="dcterms:W3CDTF">2018-07-26T03:32:04Z</dcterms:modified>
</cp:coreProperties>
</file>