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21383625" cy="30275213"/>
  <p:notesSz cx="6797675" cy="9926638"/>
  <p:defaultTextStyle>
    <a:defPPr>
      <a:defRPr lang="en-US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23"/>
    <a:srgbClr val="630101"/>
    <a:srgbClr val="5B0101"/>
    <a:srgbClr val="4F0101"/>
    <a:srgbClr val="530101"/>
    <a:srgbClr val="4B0101"/>
    <a:srgbClr val="450101"/>
    <a:srgbClr val="840202"/>
    <a:srgbClr val="A50021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7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0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8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1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4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0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9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5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1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3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5B36F-D8F2-4B96-AC19-FE4A6701ECB4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AB80E-363C-4204-9C61-A88E20785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8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สี่เหลี่ยมผืนผ้า 20"/>
          <p:cNvSpPr/>
          <p:nvPr/>
        </p:nvSpPr>
        <p:spPr>
          <a:xfrm flipV="1">
            <a:off x="-1" y="3039386"/>
            <a:ext cx="21383626" cy="1270543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lumMod val="9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-1" y="16045824"/>
            <a:ext cx="21383626" cy="1334822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2">
                  <a:lumMod val="9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แผนผังลำดับงาน: เอกสาร 18"/>
          <p:cNvSpPr/>
          <p:nvPr/>
        </p:nvSpPr>
        <p:spPr>
          <a:xfrm>
            <a:off x="1633" y="97454"/>
            <a:ext cx="21383625" cy="4140000"/>
          </a:xfrm>
          <a:prstGeom prst="flowChartDocumen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แผนผังลำดับงาน: เอกสาร 6"/>
          <p:cNvSpPr/>
          <p:nvPr/>
        </p:nvSpPr>
        <p:spPr>
          <a:xfrm>
            <a:off x="0" y="0"/>
            <a:ext cx="21383625" cy="4140000"/>
          </a:xfrm>
          <a:prstGeom prst="flowChartDocument">
            <a:avLst/>
          </a:prstGeom>
          <a:gradFill>
            <a:gsLst>
              <a:gs pos="0">
                <a:srgbClr val="630101"/>
              </a:gs>
              <a:gs pos="100000">
                <a:srgbClr val="B80023"/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92" y="243839"/>
            <a:ext cx="2020268" cy="360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14700" y="426449"/>
            <a:ext cx="1737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6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Sarabun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PSK, 60 Pt)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4220" y="1565639"/>
            <a:ext cx="1737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นักศึกษาคนที่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, นักศึกษาคนที่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2, </a:t>
            </a:r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นักศึกษาคนที่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3, </a:t>
            </a:r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และอาจารย์ที่ปรึกษา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Sarabun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PSK, 48 Pt)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03270" y="2632439"/>
            <a:ext cx="1737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ภาควิชา ............  คณะวิศวกรรมศาสตร์ มหาวิทยาลัยเทคโนโลยีราชมงคลธัญบุรี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(TH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Sarabun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PSK, 32 Pt)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" y="26348719"/>
            <a:ext cx="20281992" cy="264687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สรุปผลโครงงาน</a:t>
            </a:r>
            <a:r>
              <a:rPr lang="en-US" sz="48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48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48 Pt)</a:t>
            </a:r>
          </a:p>
          <a:p>
            <a:pPr algn="thaiDist"/>
            <a:r>
              <a:rPr lang="th-TH" sz="48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กล่าวถึงสิ่งที่ค้นพบจากโครงงาน และต้องสัมพันธ์ไปให้ถึงวัตถุประสงค์ของโครงงาน คำตอบของคำถามในการดำเนินโครงงาน กลุ่มนักศึกษาคิดอย่างไรกับสิ่งที่พบ  ถ้าการค้นพบนี้มีนัยสำคัญ ให้ถกแถลงว่าการค้นพบนี้จะนำไปใช้ได้อย่างไร หรือควรนำไปสู่การศึกษาต่ออย่างไร และต้องไม่สรุปเกินไปกว่าข้อมูลที่ได้จากการศึกษาวิจัยควรระลึกอยู่ตลอดเวลาว่าผู้เข้าชมโปสเตอร์ส่วนใหญ่มักอ่านหัวข้อสรุปก่อน และถ้าเห็นว่าข้อสรุปน่าสนใจ จึงจะติดตามอ่านส่วนอื่น </a:t>
            </a:r>
            <a:r>
              <a:rPr lang="en-US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ใช้ตัวอักษร 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 </a:t>
            </a:r>
            <a:r>
              <a:rPr lang="en-US" sz="32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32 Pt)</a:t>
            </a:r>
            <a:endParaRPr lang="en-US" sz="3200" b="1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8400" y="4253743"/>
            <a:ext cx="20232000" cy="338554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บทคัดย่อ 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48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48 Pt)</a:t>
            </a:r>
          </a:p>
          <a:p>
            <a:r>
              <a:rPr lang="th-TH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บทคัดย่อเป็นสิ่งจำเป็นที่สุดด้วยเหตุผล 2 ประการ คือ เป็นสิ่งที่ดึงความสนใจของผู้อ่านได้ทันที หลังจากชื่อเรื่อง และเป็นสิ่งที่แยกตีพิมพ์ต่างหากโดยตัวเอง มีข้อแนะนำเป็นแนวปฏิบัติในการเขียนบทคัดย่อ ซึ่งประกอบด้วยการกล่าวถึงวัตถุประสงค์ของโครงงานด้วยประโยคเพียง 1-2 ประโยค และถ้าทำได้ ควรกล่าวถึงวิธีทำเล็กน้อย กล่าวถึงสิ่งที่พบ ส่วนนี้เป็นส่วนที่ใช้เนื้อที่มากที่สุด เพราะเป็นสิ่งที่ผู้อ่านจะมองหาในบทคัดย่อ และกล่าวถึงการแสดงความเห็นหรือการอภิปรายผลที่สำคัญของโครงงาน สิ่งที่มักพบเป็นข้อผิดพลาดในการเขียนบทคัดย่อเสมอคือให้ข้อมูลซ้ำกับในชื่อเรื่อง บทคัดย่อจะต้องพิมพ์ควบคู่ไปกับชื่อเรื่องเสมอ ฉะนั้นชื่อเรื่องจะทำหน้าที่สื่อข้อมูลให้เป็นบางส่วนแล้วไม่จำเป็นต้องพิมพ์ชื่อเรื่องในส่วนของบทคัดย่ออีกรอบ  </a:t>
            </a:r>
            <a:r>
              <a:rPr lang="en-US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ใช้ตัวอักษร 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32 Pt)</a:t>
            </a:r>
            <a:endParaRPr lang="th-TH" sz="3200" b="1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0754" y="7869637"/>
            <a:ext cx="9972946" cy="1486560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วิธีการดำเนินงาน 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48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48 Pt)</a:t>
            </a:r>
          </a:p>
          <a:p>
            <a:pPr algn="thaiDist"/>
            <a:r>
              <a:rPr lang="th-TH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วิธีการหรือกระบวนการ  โปสเตอร์ควรกล่าวถึงข้อสรุปสั้นๆ เกี่ยวกับการวางแผนการดำเนินงาน กรอบทฤษฎีหรือหลักการออกแบบ วิธีการและกระบวนการเก็บและรวบรวมข้อมูล ระบุเครื่องมือที่ใช้เก็บข้อมูล การวัดหรือการทดสอบ โดยจะต้องให้ข้อมูลที่สามารถเข้าใจได้ว่าโครงงานนี้ดำเนินการอย่างไร ทดสอบอะไรบ้าง มาตรฐานการทดสอบอะไรที่เลือกใช้ นำเสนอเฉพาะประเด็นหลัก และมีรายละเอียดไม่มาก (โดยมากแล้วผู้อ่านที่สนใจรายละเอียดอาจสอบถามจากผู้นำเสนอโปสเตอร์ได้เอง)</a:t>
            </a: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ใช้ตัวอักษร 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32 Pt)</a:t>
            </a:r>
            <a:endParaRPr lang="th-TH" sz="3200" b="1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48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4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สามารถปรับย้ายตำแหน่งได้ </a:t>
            </a:r>
          </a:p>
          <a:p>
            <a:pPr algn="ctr"/>
            <a:r>
              <a:rPr lang="th-TH" sz="4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แต่ต้องมีรายละเอียดครบถ้วน</a:t>
            </a:r>
          </a:p>
          <a:p>
            <a:pPr algn="ctr"/>
            <a:endParaRPr lang="th-TH" sz="4800" b="1" dirty="0" smtClean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en-US" sz="48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สามารถออกแบบแต่ละส่วนเองได้ตามความเหมาะสม</a:t>
            </a: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820400" y="7844170"/>
            <a:ext cx="9993074" cy="1489638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ผลการทดลอง 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(TH </a:t>
            </a:r>
            <a:r>
              <a:rPr lang="en-US" sz="48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48 Pt)</a:t>
            </a:r>
          </a:p>
          <a:p>
            <a:pPr algn="thaiDist"/>
            <a:r>
              <a:rPr lang="th-TH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ใช้ผลการค้นพบที่เด่นและเป็นผลของคำถามแต่ละคำถามของการวิจัยหรือสมมติฐาน อย่าใส่ตัวเลขมากเกินจนเสียความมีนัยสำคัญไป อาจจะสรุปด้วยการใช้รูปภาพ กราฟ ตาราง หรือผลการทดสอบรูปแบบต่างๆ </a:t>
            </a: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ใช้ตัวอักษร 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 </a:t>
            </a:r>
            <a:r>
              <a:rPr lang="en-US" sz="32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32 Pt)</a:t>
            </a:r>
            <a:endParaRPr lang="th-TH" sz="3200" b="1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18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18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18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18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18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800" b="1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800" b="1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48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</a:t>
            </a:r>
            <a:r>
              <a:rPr lang="th-TH" sz="4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ปรับย้ายตำแหน่งได้ </a:t>
            </a:r>
          </a:p>
          <a:p>
            <a:pPr algn="ctr"/>
            <a:r>
              <a:rPr lang="th-TH" sz="4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แต่ต้องมีรายละเอียดครบถ้วน</a:t>
            </a:r>
          </a:p>
          <a:p>
            <a:pPr algn="thaiDist"/>
            <a:endParaRPr lang="en-US" sz="4800" b="1" dirty="0" smtClean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en-US" sz="48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สามารถออกแบบแต่ละส่วนเองได้ตามความเหมาะสม</a:t>
            </a: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en-US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en-US" sz="32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endParaRPr lang="th-TH" sz="2000" dirty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0754" y="23019781"/>
            <a:ext cx="20272738" cy="304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อภิปรายผลการทดลอง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(TH </a:t>
            </a:r>
            <a:r>
              <a:rPr lang="en-US" sz="48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48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48 Pt)</a:t>
            </a:r>
          </a:p>
          <a:p>
            <a:pPr algn="thaiDist"/>
            <a:r>
              <a:rPr lang="th-TH" sz="48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en-US" sz="48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กล่าวถึงการแสดงความเห็นหรือการอภิปรายผลที่สำคัญของโครงงาน</a:t>
            </a:r>
            <a:r>
              <a:rPr lang="th-TH" sz="3200" dirty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ให้อภิปรายถึงผลการทดสอบ ทดลองที่ได้จะสามารถนำไปใช้ได้อย่างไร หรือควรนำไปสู่การศึกษาต่ออย่างไร และต้องไม่สรุปเกินไปกว่าข้อมูลที่ได้จากการศึกษาวิจัย </a:t>
            </a:r>
          </a:p>
          <a:p>
            <a:pPr algn="thaiDist"/>
            <a:endParaRPr lang="en-US" sz="3200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ใช้ตัวอักษร 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 </a:t>
            </a:r>
            <a:r>
              <a:rPr lang="en-US" sz="32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SarabunPSK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32 </a:t>
            </a:r>
            <a:r>
              <a:rPr lang="en-US" sz="3200" b="1" dirty="0" err="1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Pt</a:t>
            </a:r>
            <a:r>
              <a:rPr lang="en-US" sz="3200" b="1" dirty="0" smtClean="0">
                <a:solidFill>
                  <a:srgbClr val="5B010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sz="3200" b="1" dirty="0" smtClean="0">
              <a:solidFill>
                <a:srgbClr val="5B010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 flipV="1">
            <a:off x="-1" y="29296596"/>
            <a:ext cx="21383626" cy="973853"/>
          </a:xfrm>
          <a:prstGeom prst="rect">
            <a:avLst/>
          </a:prstGeom>
          <a:gradFill flip="none" rotWithShape="1">
            <a:gsLst>
              <a:gs pos="0">
                <a:srgbClr val="630101"/>
              </a:gs>
              <a:gs pos="100000">
                <a:srgbClr val="B80023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6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593</Words>
  <Application>Microsoft Office PowerPoint</Application>
  <PresentationFormat>กำหนดเอง</PresentationFormat>
  <Paragraphs>55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Anin Memon</dc:creator>
  <cp:lastModifiedBy>RAS01</cp:lastModifiedBy>
  <cp:revision>24</cp:revision>
  <cp:lastPrinted>2017-10-20T07:13:03Z</cp:lastPrinted>
  <dcterms:created xsi:type="dcterms:W3CDTF">2014-09-28T16:55:47Z</dcterms:created>
  <dcterms:modified xsi:type="dcterms:W3CDTF">2017-10-20T09:46:39Z</dcterms:modified>
</cp:coreProperties>
</file>